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1" r:id="rId1"/>
    <p:sldMasterId id="2147483722" r:id="rId2"/>
  </p:sldMasterIdLst>
  <p:notesMasterIdLst>
    <p:notesMasterId r:id="rId60"/>
  </p:notesMasterIdLst>
  <p:sldIdLst>
    <p:sldId id="256"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9144000" cy="5143500" type="screen16x9"/>
  <p:notesSz cx="6858000" cy="9144000"/>
  <p:embeddedFontLst>
    <p:embeddedFont>
      <p:font typeface="Saira Condensed" panose="00000506000000000000" pitchFamily="2" charset="0"/>
      <p:regular r:id="rId61"/>
      <p:bold r:id="rId62"/>
    </p:embeddedFont>
    <p:embeddedFont>
      <p:font typeface="Open Sans" panose="020B060603050402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3" d="100"/>
          <a:sy n="153" d="100"/>
        </p:scale>
        <p:origin x="462"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6.fntdata"/><Relationship Id="rId5" Type="http://schemas.openxmlformats.org/officeDocument/2006/relationships/slide" Target="slides/slide3.xml"/><Relationship Id="rId61" Type="http://schemas.openxmlformats.org/officeDocument/2006/relationships/font" Target="fonts/font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ickfigureeconomics.blogspot.com/2012/05/ceteris-paribus-fairy.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4a2b73bc91_2_53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g4a2b73bc91_2_5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513a4eed6c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513a4eed6c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513a4eed6c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13a4eed6c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56f1319e92_1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56f1319e92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6f6294b42_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6f6294b42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8f844b71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58f844b71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8f844b71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8f844b71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58f844b71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58f844b71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http://stickfigureeconomics.blogspot.com/2012/05/ceteris-paribus-fairy.html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513a4eed6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513a4eed6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6f1319e92_1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6f1319e92_1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513a4eed6c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513a4eed6c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13a4eed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13a4eed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513a4eed6c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513a4eed6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Ceteris Parabis Assumption holds true because we’re declaring that the two groups are identical in every way which means that there is an effectively zero probability that the groups are not equal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513a4eed6c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513a4eed6c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Insert walk of equations illustrating how Randomization eliminates selection bias and suggests our assumption of CP holds during analysis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Pg15</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Don’t forget CLT and include the conditional independence of probability of treatment assignment and usage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56f1319e92_1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56f1319e92_1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58f844b713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58f844b713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513a4eed6c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513a4eed6c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56f1319e92_1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56f1319e92_1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56f1319e92_1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56f1319e92_1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Logical walk.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Assigned Randomly (uncorrelated from any characteristics), but unluckily imbalanced when looking at a key variable.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Regression is solution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513a4eed6c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513a4eed6c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58f844b713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58f844b71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6f1319e92_1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6f1319e92_1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58f844b713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58f844b713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56f1319e92_1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56f1319e92_1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56f1319e92_1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56f1319e92_1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513a4eed6c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513a4eed6c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513a4eed6c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513a4eed6c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Logical walk.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Assigned Randomly (uncorrelated from any characteristics), but unluckily imbalanced when looking at a key variable.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Regression is solution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13a4eed6c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13a4eed6c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513a4eed6c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513a4eed6c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58f844b71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58f844b71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Instrument affects causal channel of interest</a:t>
            </a:r>
            <a:endParaRPr/>
          </a:p>
          <a:p>
            <a:pPr marL="0" lvl="0" indent="0" algn="l" rtl="0">
              <a:spcBef>
                <a:spcPts val="0"/>
              </a:spcBef>
              <a:spcAft>
                <a:spcPts val="0"/>
              </a:spcAft>
              <a:buNone/>
            </a:pPr>
            <a:r>
              <a:rPr lang="en"/>
              <a:t>Independence requires instrument to be as good as randomized</a:t>
            </a:r>
            <a:endParaRPr/>
          </a:p>
          <a:p>
            <a:pPr marL="0" lvl="0" indent="0" algn="l" rtl="0">
              <a:spcBef>
                <a:spcPts val="0"/>
              </a:spcBef>
              <a:spcAft>
                <a:spcPts val="0"/>
              </a:spcAft>
              <a:buNone/>
            </a:pPr>
            <a:r>
              <a:rPr lang="en"/>
              <a:t>Exclusion asserts that a SINGLE CAUSAL Channel connects the instruments to the outcomes</a:t>
            </a:r>
            <a:endParaRPr/>
          </a:p>
          <a:p>
            <a:pPr marL="0" lvl="0" indent="0" algn="l" rtl="0">
              <a:spcBef>
                <a:spcPts val="0"/>
              </a:spcBef>
              <a:spcAft>
                <a:spcPts val="0"/>
              </a:spcAft>
              <a:buNone/>
            </a:pPr>
            <a:endParaRPr/>
          </a:p>
          <a:p>
            <a:pPr marL="0" lvl="0" indent="0" algn="l" rtl="0">
              <a:spcBef>
                <a:spcPts val="0"/>
              </a:spcBef>
              <a:spcAft>
                <a:spcPts val="0"/>
              </a:spcAft>
              <a:buNone/>
            </a:pPr>
            <a:r>
              <a:rPr lang="en"/>
              <a:t>Pearl argues to do this mathematically using graphs, Econometrics requires us to make assumptions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58f844b713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58f844b713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Instrument affects causal channel of interest</a:t>
            </a:r>
            <a:endParaRPr/>
          </a:p>
          <a:p>
            <a:pPr marL="0" lvl="0" indent="0" algn="l" rtl="0">
              <a:spcBef>
                <a:spcPts val="0"/>
              </a:spcBef>
              <a:spcAft>
                <a:spcPts val="0"/>
              </a:spcAft>
              <a:buNone/>
            </a:pPr>
            <a:r>
              <a:rPr lang="en"/>
              <a:t>Independence requires instrument to be as good as randomized</a:t>
            </a:r>
            <a:endParaRPr/>
          </a:p>
          <a:p>
            <a:pPr marL="0" lvl="0" indent="0" algn="l" rtl="0">
              <a:spcBef>
                <a:spcPts val="0"/>
              </a:spcBef>
              <a:spcAft>
                <a:spcPts val="0"/>
              </a:spcAft>
              <a:buNone/>
            </a:pPr>
            <a:r>
              <a:rPr lang="en"/>
              <a:t>Exclusion asserts that a SINGLE CAUSAL Channel connects the instruments to the outcomes</a:t>
            </a:r>
            <a:endParaRPr/>
          </a:p>
          <a:p>
            <a:pPr marL="0" lvl="0" indent="0" algn="l" rtl="0">
              <a:spcBef>
                <a:spcPts val="0"/>
              </a:spcBef>
              <a:spcAft>
                <a:spcPts val="0"/>
              </a:spcAft>
              <a:buNone/>
            </a:pPr>
            <a:endParaRPr/>
          </a:p>
          <a:p>
            <a:pPr marL="0" lvl="0" indent="0" algn="l" rtl="0">
              <a:spcBef>
                <a:spcPts val="0"/>
              </a:spcBef>
              <a:spcAft>
                <a:spcPts val="0"/>
              </a:spcAft>
              <a:buNone/>
            </a:pPr>
            <a:r>
              <a:rPr lang="en"/>
              <a:t>Pearl argues to do this mathematically using graphs, Econometrics requires us to make assumptions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58f844b713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58f844b713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Instrument affects causal channel of interest</a:t>
            </a:r>
            <a:endParaRPr/>
          </a:p>
          <a:p>
            <a:pPr marL="0" lvl="0" indent="0" algn="l" rtl="0">
              <a:spcBef>
                <a:spcPts val="0"/>
              </a:spcBef>
              <a:spcAft>
                <a:spcPts val="0"/>
              </a:spcAft>
              <a:buNone/>
            </a:pPr>
            <a:r>
              <a:rPr lang="en"/>
              <a:t>Independence requires instrument to be as good as randomized</a:t>
            </a:r>
            <a:endParaRPr/>
          </a:p>
          <a:p>
            <a:pPr marL="0" lvl="0" indent="0" algn="l" rtl="0">
              <a:spcBef>
                <a:spcPts val="0"/>
              </a:spcBef>
              <a:spcAft>
                <a:spcPts val="0"/>
              </a:spcAft>
              <a:buNone/>
            </a:pPr>
            <a:r>
              <a:rPr lang="en"/>
              <a:t>Exclusion asserts that a SINGLE CAUSAL Channel connects the instruments to the outcomes</a:t>
            </a:r>
            <a:endParaRPr/>
          </a:p>
          <a:p>
            <a:pPr marL="0" lvl="0" indent="0" algn="l" rtl="0">
              <a:spcBef>
                <a:spcPts val="0"/>
              </a:spcBef>
              <a:spcAft>
                <a:spcPts val="0"/>
              </a:spcAft>
              <a:buNone/>
            </a:pPr>
            <a:endParaRPr/>
          </a:p>
          <a:p>
            <a:pPr marL="0" lvl="0" indent="0" algn="l" rtl="0">
              <a:spcBef>
                <a:spcPts val="0"/>
              </a:spcBef>
              <a:spcAft>
                <a:spcPts val="0"/>
              </a:spcAft>
              <a:buNone/>
            </a:pPr>
            <a:r>
              <a:rPr lang="en"/>
              <a:t>Pearl argues to do this mathematically using graphs, Econometrics requires us to make assumptions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513a4eed6c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13a4eed6c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58f844b7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58f844b7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513a4eed6c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513a4eed6c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513a4eed6c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513a4eed6c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56f1319e92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56f1319e92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Instrument affects causal channel of interest</a:t>
            </a:r>
            <a:endParaRPr/>
          </a:p>
          <a:p>
            <a:pPr marL="0" lvl="0" indent="0" algn="l" rtl="0">
              <a:spcBef>
                <a:spcPts val="0"/>
              </a:spcBef>
              <a:spcAft>
                <a:spcPts val="0"/>
              </a:spcAft>
              <a:buNone/>
            </a:pPr>
            <a:r>
              <a:rPr lang="en"/>
              <a:t>Independence requires instrument to be as good as randomized</a:t>
            </a:r>
            <a:endParaRPr/>
          </a:p>
          <a:p>
            <a:pPr marL="0" lvl="0" indent="0" algn="l" rtl="0">
              <a:spcBef>
                <a:spcPts val="0"/>
              </a:spcBef>
              <a:spcAft>
                <a:spcPts val="0"/>
              </a:spcAft>
              <a:buNone/>
            </a:pPr>
            <a:r>
              <a:rPr lang="en"/>
              <a:t>Exclusion asserts that a SINGLE CAUSAL Channel connects the instruments to the outcomes</a:t>
            </a:r>
            <a:endParaRPr/>
          </a:p>
          <a:p>
            <a:pPr marL="0" lvl="0" indent="0" algn="l" rtl="0">
              <a:spcBef>
                <a:spcPts val="0"/>
              </a:spcBef>
              <a:spcAft>
                <a:spcPts val="0"/>
              </a:spcAft>
              <a:buNone/>
            </a:pPr>
            <a:endParaRPr/>
          </a:p>
          <a:p>
            <a:pPr marL="0" lvl="0" indent="0" algn="l" rtl="0">
              <a:spcBef>
                <a:spcPts val="0"/>
              </a:spcBef>
              <a:spcAft>
                <a:spcPts val="0"/>
              </a:spcAft>
              <a:buNone/>
            </a:pPr>
            <a:r>
              <a:rPr lang="en"/>
              <a:t>Pearl argues to do this mathematically using graphs, Econometrics requires us to make assumptions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56f1319e92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56f1319e92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56f1319e92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56f1319e92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56f1319e92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56f1319e92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513a4eed6c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513a4eed6c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56f1319e92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56f1319e92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513a4eed6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513a4eed6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513a4eed6c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513a4eed6c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4a2b73bc91_2_54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g4a2b73bc91_2_5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6f1319e92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6f1319e92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513a4eed6c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513a4eed6c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513a4eed6c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513a4eed6c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513a4eed6c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513a4eed6c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513a4eed6c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513a4eed6c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4a2b73bc91_2_105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3" name="Google Shape;1063;g4a2b73bc91_2_10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58f844b71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58f844b71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58f844b71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58f844b71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6f6294b42_3_3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g56f6294b42_3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56f6294b42_3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56f6294b42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6f6294b42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6f6294b42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513a4eed6c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513a4eed6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nstructional Pages">
  <p:cSld name="Instructional Pages">
    <p:bg>
      <p:bgPr>
        <a:solidFill>
          <a:schemeClr val="lt1"/>
        </a:solidFill>
        <a:effectLst/>
      </p:bgPr>
    </p:bg>
    <p:spTree>
      <p:nvGrpSpPr>
        <p:cNvPr id="1" name="Shape 55"/>
        <p:cNvGrpSpPr/>
        <p:nvPr/>
      </p:nvGrpSpPr>
      <p:grpSpPr>
        <a:xfrm>
          <a:off x="0" y="0"/>
          <a:ext cx="0" cy="0"/>
          <a:chOff x="0" y="0"/>
          <a:chExt cx="0" cy="0"/>
        </a:xfrm>
      </p:grpSpPr>
      <p:grpSp>
        <p:nvGrpSpPr>
          <p:cNvPr id="56" name="Google Shape;56;p14"/>
          <p:cNvGrpSpPr/>
          <p:nvPr/>
        </p:nvGrpSpPr>
        <p:grpSpPr>
          <a:xfrm>
            <a:off x="0" y="0"/>
            <a:ext cx="9144000" cy="5143503"/>
            <a:chOff x="0" y="0"/>
            <a:chExt cx="9144000" cy="5143503"/>
          </a:xfrm>
        </p:grpSpPr>
        <p:sp>
          <p:nvSpPr>
            <p:cNvPr id="57" name="Google Shape;57;p14"/>
            <p:cNvSpPr/>
            <p:nvPr/>
          </p:nvSpPr>
          <p:spPr>
            <a:xfrm>
              <a:off x="0" y="4914900"/>
              <a:ext cx="9144000" cy="228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Open Sans"/>
                <a:ea typeface="Open Sans"/>
                <a:cs typeface="Open Sans"/>
                <a:sym typeface="Open Sans"/>
              </a:endParaRPr>
            </a:p>
          </p:txBody>
        </p:sp>
        <p:sp>
          <p:nvSpPr>
            <p:cNvPr id="58" name="Google Shape;58;p14"/>
            <p:cNvSpPr/>
            <p:nvPr/>
          </p:nvSpPr>
          <p:spPr>
            <a:xfrm rot="5400000">
              <a:off x="-2457450" y="2457452"/>
              <a:ext cx="5143501" cy="228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Open Sans"/>
                <a:ea typeface="Open Sans"/>
                <a:cs typeface="Open Sans"/>
                <a:sym typeface="Open Sans"/>
              </a:endParaRPr>
            </a:p>
          </p:txBody>
        </p:sp>
        <p:sp>
          <p:nvSpPr>
            <p:cNvPr id="59" name="Google Shape;59;p14"/>
            <p:cNvSpPr/>
            <p:nvPr/>
          </p:nvSpPr>
          <p:spPr>
            <a:xfrm rot="5400000">
              <a:off x="6457949" y="2457453"/>
              <a:ext cx="5143501" cy="228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Open Sans"/>
                <a:ea typeface="Open Sans"/>
                <a:cs typeface="Open Sans"/>
                <a:sym typeface="Open Sans"/>
              </a:endParaRPr>
            </a:p>
          </p:txBody>
        </p:sp>
        <p:sp>
          <p:nvSpPr>
            <p:cNvPr id="60" name="Google Shape;60;p14"/>
            <p:cNvSpPr/>
            <p:nvPr/>
          </p:nvSpPr>
          <p:spPr>
            <a:xfrm>
              <a:off x="0" y="0"/>
              <a:ext cx="9144000" cy="228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88"/>
                <a:buFont typeface="Open Sans"/>
                <a:buNone/>
              </a:pPr>
              <a:r>
                <a:rPr lang="en" sz="788" b="1" i="0" u="none" strike="noStrike" cap="none">
                  <a:solidFill>
                    <a:srgbClr val="000000"/>
                  </a:solidFill>
                  <a:latin typeface="Open Sans"/>
                  <a:ea typeface="Open Sans"/>
                  <a:cs typeface="Open Sans"/>
                  <a:sym typeface="Open Sans"/>
                </a:rPr>
                <a:t>SLIDE TO BE DELETED AFTER DECK COMPLETION</a:t>
              </a:r>
              <a:endParaRPr/>
            </a:p>
          </p:txBody>
        </p:sp>
      </p:grpSp>
      <p:sp>
        <p:nvSpPr>
          <p:cNvPr id="61" name="Google Shape;61;p14"/>
          <p:cNvSpPr txBox="1">
            <a:spLocks noGrp="1"/>
          </p:cNvSpPr>
          <p:nvPr>
            <p:ph type="title"/>
          </p:nvPr>
        </p:nvSpPr>
        <p:spPr>
          <a:xfrm>
            <a:off x="623888" y="1501974"/>
            <a:ext cx="7886700" cy="2139553"/>
          </a:xfrm>
          <a:prstGeom prst="rect">
            <a:avLst/>
          </a:prstGeom>
          <a:noFill/>
          <a:ln>
            <a:noFill/>
          </a:ln>
        </p:spPr>
        <p:txBody>
          <a:bodyPr spcFirstLastPara="1" wrap="square" lIns="91425" tIns="45700" rIns="91425" bIns="45700" anchor="ctr" anchorCtr="0"/>
          <a:lstStyle>
            <a:lvl1pPr lvl="0" algn="l">
              <a:lnSpc>
                <a:spcPct val="70000"/>
              </a:lnSpc>
              <a:spcBef>
                <a:spcPts val="0"/>
              </a:spcBef>
              <a:spcAft>
                <a:spcPts val="0"/>
              </a:spcAft>
              <a:buClr>
                <a:schemeClr val="dk1"/>
              </a:buClr>
              <a:buSzPts val="4500"/>
              <a:buFont typeface="Saira Condensed"/>
              <a:buNone/>
              <a:defRPr sz="45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64" name="Google Shape;64;p15"/>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eft Column">
  <p:cSld name="Title and Left Column">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6"/>
          <p:cNvSpPr txBox="1">
            <a:spLocks noGrp="1"/>
          </p:cNvSpPr>
          <p:nvPr>
            <p:ph type="body" idx="1"/>
          </p:nvPr>
        </p:nvSpPr>
        <p:spPr>
          <a:xfrm>
            <a:off x="400050" y="1234679"/>
            <a:ext cx="4114800"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68" name="Google Shape;68;p16"/>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2 Column">
  <p:cSld name="Title and 2 Column">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7"/>
          <p:cNvSpPr txBox="1">
            <a:spLocks noGrp="1"/>
          </p:cNvSpPr>
          <p:nvPr>
            <p:ph type="body" idx="1"/>
          </p:nvPr>
        </p:nvSpPr>
        <p:spPr>
          <a:xfrm>
            <a:off x="400050" y="1234679"/>
            <a:ext cx="4114800"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2" name="Google Shape;72;p17"/>
          <p:cNvSpPr txBox="1">
            <a:spLocks noGrp="1"/>
          </p:cNvSpPr>
          <p:nvPr>
            <p:ph type="body" idx="2"/>
          </p:nvPr>
        </p:nvSpPr>
        <p:spPr>
          <a:xfrm>
            <a:off x="4629150" y="1234679"/>
            <a:ext cx="4114800"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73" name="Google Shape;73;p17"/>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74"/>
        <p:cNvGrpSpPr/>
        <p:nvPr/>
      </p:nvGrpSpPr>
      <p:grpSpPr>
        <a:xfrm>
          <a:off x="0" y="0"/>
          <a:ext cx="0" cy="0"/>
          <a:chOff x="0" y="0"/>
          <a:chExt cx="0" cy="0"/>
        </a:xfrm>
      </p:grpSpPr>
      <p:pic>
        <p:nvPicPr>
          <p:cNvPr id="75" name="Google Shape;75;p18"/>
          <p:cNvPicPr preferRelativeResize="0"/>
          <p:nvPr/>
        </p:nvPicPr>
        <p:blipFill rotWithShape="1">
          <a:blip r:embed="rId2">
            <a:alphaModFix/>
          </a:blip>
          <a:srcRect/>
          <a:stretch/>
        </p:blipFill>
        <p:spPr>
          <a:xfrm>
            <a:off x="1" y="0"/>
            <a:ext cx="9143999" cy="5143500"/>
          </a:xfrm>
          <a:prstGeom prst="rect">
            <a:avLst/>
          </a:prstGeom>
          <a:noFill/>
          <a:ln>
            <a:noFill/>
          </a:ln>
        </p:spPr>
      </p:pic>
      <p:pic>
        <p:nvPicPr>
          <p:cNvPr id="76" name="Google Shape;76;p18"/>
          <p:cNvPicPr preferRelativeResize="0"/>
          <p:nvPr/>
        </p:nvPicPr>
        <p:blipFill rotWithShape="1">
          <a:blip r:embed="rId3">
            <a:alphaModFix/>
          </a:blip>
          <a:srcRect/>
          <a:stretch/>
        </p:blipFill>
        <p:spPr>
          <a:xfrm>
            <a:off x="1" y="0"/>
            <a:ext cx="9143999" cy="5143499"/>
          </a:xfrm>
          <a:prstGeom prst="rect">
            <a:avLst/>
          </a:prstGeom>
          <a:noFill/>
          <a:ln>
            <a:noFill/>
          </a:ln>
        </p:spPr>
      </p:pic>
      <p:sp>
        <p:nvSpPr>
          <p:cNvPr id="77" name="Google Shape;77;p18"/>
          <p:cNvSpPr txBox="1">
            <a:spLocks noGrp="1"/>
          </p:cNvSpPr>
          <p:nvPr>
            <p:ph type="ctrTitle"/>
          </p:nvPr>
        </p:nvSpPr>
        <p:spPr>
          <a:xfrm>
            <a:off x="400050" y="1175534"/>
            <a:ext cx="4229100" cy="3148578"/>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lt1"/>
              </a:buClr>
              <a:buSzPts val="4800"/>
              <a:buFont typeface="Saira Condensed"/>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8"/>
          <p:cNvSpPr txBox="1">
            <a:spLocks noGrp="1"/>
          </p:cNvSpPr>
          <p:nvPr>
            <p:ph type="subTitle" idx="1"/>
          </p:nvPr>
        </p:nvSpPr>
        <p:spPr>
          <a:xfrm>
            <a:off x="400050" y="4393168"/>
            <a:ext cx="4229100" cy="1241822"/>
          </a:xfrm>
          <a:prstGeom prst="rect">
            <a:avLst/>
          </a:prstGeom>
          <a:noFill/>
          <a:ln>
            <a:noFill/>
          </a:ln>
        </p:spPr>
        <p:txBody>
          <a:bodyPr spcFirstLastPara="1" wrap="square" lIns="91425" tIns="45700" rIns="91425" bIns="45700" anchor="t" anchorCtr="0"/>
          <a:lstStyle>
            <a:lvl1pPr lvl="0" algn="l">
              <a:lnSpc>
                <a:spcPct val="90000"/>
              </a:lnSpc>
              <a:spcBef>
                <a:spcPts val="1650"/>
              </a:spcBef>
              <a:spcAft>
                <a:spcPts val="0"/>
              </a:spcAft>
              <a:buClr>
                <a:schemeClr val="lt1"/>
              </a:buClr>
              <a:buSzPts val="1200"/>
              <a:buNone/>
              <a:defRPr sz="1200" cap="none">
                <a:solidFill>
                  <a:schemeClr val="lt1"/>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pic>
        <p:nvPicPr>
          <p:cNvPr id="79" name="Google Shape;79;p18"/>
          <p:cNvPicPr preferRelativeResize="0"/>
          <p:nvPr/>
        </p:nvPicPr>
        <p:blipFill rotWithShape="1">
          <a:blip r:embed="rId4">
            <a:alphaModFix/>
          </a:blip>
          <a:srcRect/>
          <a:stretch/>
        </p:blipFill>
        <p:spPr>
          <a:xfrm>
            <a:off x="400050" y="402819"/>
            <a:ext cx="1292360" cy="369898"/>
          </a:xfrm>
          <a:prstGeom prst="rect">
            <a:avLst/>
          </a:prstGeom>
          <a:noFill/>
          <a:ln>
            <a:noFill/>
          </a:ln>
        </p:spPr>
      </p:pic>
      <p:pic>
        <p:nvPicPr>
          <p:cNvPr id="80" name="Google Shape;80;p18"/>
          <p:cNvPicPr preferRelativeResize="0"/>
          <p:nvPr/>
        </p:nvPicPr>
        <p:blipFill rotWithShape="1">
          <a:blip r:embed="rId4">
            <a:alphaModFix/>
          </a:blip>
          <a:srcRect/>
          <a:stretch/>
        </p:blipFill>
        <p:spPr>
          <a:xfrm>
            <a:off x="400050" y="402819"/>
            <a:ext cx="1292360" cy="36989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Slide Option 2">
  <p:cSld name="Title Slide Option 2">
    <p:bg>
      <p:bgPr>
        <a:solidFill>
          <a:schemeClr val="dk1"/>
        </a:solidFill>
        <a:effectLst/>
      </p:bgPr>
    </p:bg>
    <p:spTree>
      <p:nvGrpSpPr>
        <p:cNvPr id="1" name="Shape 81"/>
        <p:cNvGrpSpPr/>
        <p:nvPr/>
      </p:nvGrpSpPr>
      <p:grpSpPr>
        <a:xfrm>
          <a:off x="0" y="0"/>
          <a:ext cx="0" cy="0"/>
          <a:chOff x="0" y="0"/>
          <a:chExt cx="0" cy="0"/>
        </a:xfrm>
      </p:grpSpPr>
      <p:pic>
        <p:nvPicPr>
          <p:cNvPr id="82" name="Google Shape;82;p19"/>
          <p:cNvPicPr preferRelativeResize="0"/>
          <p:nvPr/>
        </p:nvPicPr>
        <p:blipFill rotWithShape="1">
          <a:blip r:embed="rId2">
            <a:alphaModFix/>
          </a:blip>
          <a:srcRect/>
          <a:stretch/>
        </p:blipFill>
        <p:spPr>
          <a:xfrm>
            <a:off x="1" y="2"/>
            <a:ext cx="9143998" cy="5143498"/>
          </a:xfrm>
          <a:prstGeom prst="rect">
            <a:avLst/>
          </a:prstGeom>
          <a:noFill/>
          <a:ln>
            <a:noFill/>
          </a:ln>
        </p:spPr>
      </p:pic>
      <p:pic>
        <p:nvPicPr>
          <p:cNvPr id="83" name="Google Shape;83;p19"/>
          <p:cNvPicPr preferRelativeResize="0"/>
          <p:nvPr/>
        </p:nvPicPr>
        <p:blipFill rotWithShape="1">
          <a:blip r:embed="rId3">
            <a:alphaModFix/>
          </a:blip>
          <a:srcRect/>
          <a:stretch/>
        </p:blipFill>
        <p:spPr>
          <a:xfrm>
            <a:off x="400050" y="402819"/>
            <a:ext cx="1292360" cy="369898"/>
          </a:xfrm>
          <a:prstGeom prst="rect">
            <a:avLst/>
          </a:prstGeom>
          <a:noFill/>
          <a:ln>
            <a:noFill/>
          </a:ln>
        </p:spPr>
      </p:pic>
      <p:sp>
        <p:nvSpPr>
          <p:cNvPr id="84" name="Google Shape;84;p19"/>
          <p:cNvSpPr txBox="1">
            <a:spLocks noGrp="1"/>
          </p:cNvSpPr>
          <p:nvPr>
            <p:ph type="ctrTitle"/>
          </p:nvPr>
        </p:nvSpPr>
        <p:spPr>
          <a:xfrm>
            <a:off x="400050" y="268516"/>
            <a:ext cx="5600700" cy="3148578"/>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lt1"/>
              </a:buClr>
              <a:buSzPts val="4800"/>
              <a:buFont typeface="Saira Condensed"/>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9"/>
          <p:cNvSpPr txBox="1">
            <a:spLocks noGrp="1"/>
          </p:cNvSpPr>
          <p:nvPr>
            <p:ph type="subTitle" idx="1"/>
          </p:nvPr>
        </p:nvSpPr>
        <p:spPr>
          <a:xfrm>
            <a:off x="400050" y="3486150"/>
            <a:ext cx="5600700" cy="1241822"/>
          </a:xfrm>
          <a:prstGeom prst="rect">
            <a:avLst/>
          </a:prstGeom>
          <a:noFill/>
          <a:ln>
            <a:noFill/>
          </a:ln>
        </p:spPr>
        <p:txBody>
          <a:bodyPr spcFirstLastPara="1" wrap="square" lIns="91425" tIns="45700" rIns="91425" bIns="45700" anchor="t" anchorCtr="0"/>
          <a:lstStyle>
            <a:lvl1pPr lvl="0" algn="l">
              <a:lnSpc>
                <a:spcPct val="90000"/>
              </a:lnSpc>
              <a:spcBef>
                <a:spcPts val="1650"/>
              </a:spcBef>
              <a:spcAft>
                <a:spcPts val="0"/>
              </a:spcAft>
              <a:buClr>
                <a:schemeClr val="lt1"/>
              </a:buClr>
              <a:buSzPts val="1200"/>
              <a:buNone/>
              <a:defRPr sz="1200" cap="none">
                <a:solidFill>
                  <a:schemeClr val="lt1"/>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pic>
        <p:nvPicPr>
          <p:cNvPr id="86" name="Google Shape;86;p19"/>
          <p:cNvPicPr preferRelativeResize="0"/>
          <p:nvPr/>
        </p:nvPicPr>
        <p:blipFill rotWithShape="1">
          <a:blip r:embed="rId4">
            <a:alphaModFix amt="65000"/>
          </a:blip>
          <a:srcRect/>
          <a:stretch/>
        </p:blipFill>
        <p:spPr>
          <a:xfrm>
            <a:off x="6629400" y="2495550"/>
            <a:ext cx="3572826" cy="23994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genda" type="obj">
  <p:cSld name="OBJECT">
    <p:spTree>
      <p:nvGrpSpPr>
        <p:cNvPr id="1" name="Shape 87"/>
        <p:cNvGrpSpPr/>
        <p:nvPr/>
      </p:nvGrpSpPr>
      <p:grpSpPr>
        <a:xfrm>
          <a:off x="0" y="0"/>
          <a:ext cx="0" cy="0"/>
          <a:chOff x="0" y="0"/>
          <a:chExt cx="0" cy="0"/>
        </a:xfrm>
      </p:grpSpPr>
      <p:pic>
        <p:nvPicPr>
          <p:cNvPr id="88" name="Google Shape;88;p20" descr="A close up of a pers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9" name="Google Shape;89;p20"/>
          <p:cNvSpPr txBox="1">
            <a:spLocks noGrp="1"/>
          </p:cNvSpPr>
          <p:nvPr>
            <p:ph type="title"/>
          </p:nvPr>
        </p:nvSpPr>
        <p:spPr>
          <a:xfrm>
            <a:off x="400050" y="855674"/>
            <a:ext cx="2457450" cy="3432153"/>
          </a:xfrm>
          <a:prstGeom prst="rect">
            <a:avLst/>
          </a:prstGeom>
          <a:noFill/>
          <a:ln>
            <a:noFill/>
          </a:ln>
        </p:spPr>
        <p:txBody>
          <a:bodyPr spcFirstLastPara="1" wrap="square" lIns="91425" tIns="45700" rIns="91425" bIns="45700" anchor="ctr" anchorCtr="0"/>
          <a:lstStyle>
            <a:lvl1pPr lvl="0" algn="l">
              <a:lnSpc>
                <a:spcPct val="70000"/>
              </a:lnSpc>
              <a:spcBef>
                <a:spcPts val="0"/>
              </a:spcBef>
              <a:spcAft>
                <a:spcPts val="0"/>
              </a:spcAft>
              <a:buClr>
                <a:schemeClr val="dk1"/>
              </a:buClr>
              <a:buSzPts val="4800"/>
              <a:buFont typeface="Saira Condensed"/>
              <a:buNone/>
              <a:defRPr sz="4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0"/>
          <p:cNvSpPr txBox="1">
            <a:spLocks noGrp="1"/>
          </p:cNvSpPr>
          <p:nvPr>
            <p:ph type="body" idx="1"/>
          </p:nvPr>
        </p:nvSpPr>
        <p:spPr>
          <a:xfrm>
            <a:off x="3543300" y="872652"/>
            <a:ext cx="4000500" cy="3398197"/>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650"/>
              </a:spcBef>
              <a:spcAft>
                <a:spcPts val="0"/>
              </a:spcAft>
              <a:buClr>
                <a:schemeClr val="dk1"/>
              </a:buClr>
              <a:buSzPts val="1300"/>
              <a:buNone/>
              <a:defRPr b="0" cap="none">
                <a:solidFill>
                  <a:schemeClr val="dk1"/>
                </a:solidFill>
              </a:defRPr>
            </a:lvl1pPr>
            <a:lvl2pPr marL="914400" lvl="1" indent="-228600" algn="l">
              <a:lnSpc>
                <a:spcPct val="90000"/>
              </a:lnSpc>
              <a:spcBef>
                <a:spcPts val="375"/>
              </a:spcBef>
              <a:spcAft>
                <a:spcPts val="0"/>
              </a:spcAft>
              <a:buClr>
                <a:schemeClr val="dk1"/>
              </a:buClr>
              <a:buSzPts val="1100"/>
              <a:buNone/>
              <a:defRPr>
                <a:solidFill>
                  <a:schemeClr val="dk1"/>
                </a:solidFill>
              </a:defRPr>
            </a:lvl2pPr>
            <a:lvl3pPr marL="1371600" lvl="2" indent="-295275" algn="l">
              <a:lnSpc>
                <a:spcPct val="90000"/>
              </a:lnSpc>
              <a:spcBef>
                <a:spcPts val="375"/>
              </a:spcBef>
              <a:spcAft>
                <a:spcPts val="0"/>
              </a:spcAft>
              <a:buClr>
                <a:schemeClr val="dk1"/>
              </a:buClr>
              <a:buSzPts val="1050"/>
              <a:buChar char="–"/>
              <a:defRPr>
                <a:solidFill>
                  <a:schemeClr val="dk1"/>
                </a:solidFill>
              </a:defRPr>
            </a:lvl3pPr>
            <a:lvl4pPr marL="1828800" lvl="3" indent="-285750" algn="l">
              <a:lnSpc>
                <a:spcPct val="90000"/>
              </a:lnSpc>
              <a:spcBef>
                <a:spcPts val="375"/>
              </a:spcBef>
              <a:spcAft>
                <a:spcPts val="0"/>
              </a:spcAft>
              <a:buClr>
                <a:schemeClr val="dk1"/>
              </a:buClr>
              <a:buSzPts val="900"/>
              <a:buChar char="•"/>
              <a:defRPr>
                <a:solidFill>
                  <a:schemeClr val="dk1"/>
                </a:solidFill>
              </a:defRPr>
            </a:lvl4pPr>
            <a:lvl5pPr marL="2286000" lvl="4" indent="-285750" algn="l">
              <a:lnSpc>
                <a:spcPct val="90000"/>
              </a:lnSpc>
              <a:spcBef>
                <a:spcPts val="375"/>
              </a:spcBef>
              <a:spcAft>
                <a:spcPts val="0"/>
              </a:spcAft>
              <a:buClr>
                <a:schemeClr val="dk1"/>
              </a:buClr>
              <a:buSzPts val="900"/>
              <a:buChar char="–"/>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Content + 1/3 Photo-Green">
  <p:cSld name="Title, Content + 1/3 Photo-Green">
    <p:spTree>
      <p:nvGrpSpPr>
        <p:cNvPr id="1" name="Shape 91"/>
        <p:cNvGrpSpPr/>
        <p:nvPr/>
      </p:nvGrpSpPr>
      <p:grpSpPr>
        <a:xfrm>
          <a:off x="0" y="0"/>
          <a:ext cx="0" cy="0"/>
          <a:chOff x="0" y="0"/>
          <a:chExt cx="0" cy="0"/>
        </a:xfrm>
      </p:grpSpPr>
      <p:pic>
        <p:nvPicPr>
          <p:cNvPr id="92" name="Google Shape;92;p2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3" name="Google Shape;93;p21"/>
          <p:cNvSpPr txBox="1">
            <a:spLocks noGrp="1"/>
          </p:cNvSpPr>
          <p:nvPr>
            <p:ph type="body" idx="1"/>
          </p:nvPr>
        </p:nvSpPr>
        <p:spPr>
          <a:xfrm>
            <a:off x="400050" y="1234679"/>
            <a:ext cx="5695950"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4" name="Google Shape;94;p21"/>
          <p:cNvSpPr txBox="1">
            <a:spLocks noGrp="1"/>
          </p:cNvSpPr>
          <p:nvPr>
            <p:ph type="title"/>
          </p:nvPr>
        </p:nvSpPr>
        <p:spPr>
          <a:xfrm>
            <a:off x="400050" y="0"/>
            <a:ext cx="569595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95" name="Google Shape;95;p21"/>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ubtitle, Content + 1/3 Photo-Green">
  <p:cSld name="Title, Subtitle, Content + 1/3 Photo-Green">
    <p:spTree>
      <p:nvGrpSpPr>
        <p:cNvPr id="1" name="Shape 96"/>
        <p:cNvGrpSpPr/>
        <p:nvPr/>
      </p:nvGrpSpPr>
      <p:grpSpPr>
        <a:xfrm>
          <a:off x="0" y="0"/>
          <a:ext cx="0" cy="0"/>
          <a:chOff x="0" y="0"/>
          <a:chExt cx="0" cy="0"/>
        </a:xfrm>
      </p:grpSpPr>
      <p:pic>
        <p:nvPicPr>
          <p:cNvPr id="97" name="Google Shape;97;p2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8" name="Google Shape;98;p22"/>
          <p:cNvSpPr txBox="1">
            <a:spLocks noGrp="1"/>
          </p:cNvSpPr>
          <p:nvPr>
            <p:ph type="body" idx="1"/>
          </p:nvPr>
        </p:nvSpPr>
        <p:spPr>
          <a:xfrm>
            <a:off x="400050" y="1234679"/>
            <a:ext cx="5695950"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9" name="Google Shape;99;p22"/>
          <p:cNvSpPr txBox="1">
            <a:spLocks noGrp="1"/>
          </p:cNvSpPr>
          <p:nvPr>
            <p:ph type="title"/>
          </p:nvPr>
        </p:nvSpPr>
        <p:spPr>
          <a:xfrm>
            <a:off x="400050" y="-171450"/>
            <a:ext cx="569595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22"/>
          <p:cNvSpPr txBox="1">
            <a:spLocks noGrp="1"/>
          </p:cNvSpPr>
          <p:nvPr>
            <p:ph type="body" idx="2"/>
          </p:nvPr>
        </p:nvSpPr>
        <p:spPr>
          <a:xfrm>
            <a:off x="400050" y="342900"/>
            <a:ext cx="5695950" cy="487105"/>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1650"/>
              </a:spcBef>
              <a:spcAft>
                <a:spcPts val="0"/>
              </a:spcAft>
              <a:buClr>
                <a:schemeClr val="dk1"/>
              </a:buClr>
              <a:buSzPts val="1300"/>
              <a:buNone/>
              <a:defRPr b="1" cap="none"/>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101" name="Google Shape;101;p22"/>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 Sliver Photo-Green">
  <p:cSld name="Title, Content + Sliver Photo-Green">
    <p:spTree>
      <p:nvGrpSpPr>
        <p:cNvPr id="1" name="Shape 102"/>
        <p:cNvGrpSpPr/>
        <p:nvPr/>
      </p:nvGrpSpPr>
      <p:grpSpPr>
        <a:xfrm>
          <a:off x="0" y="0"/>
          <a:ext cx="0" cy="0"/>
          <a:chOff x="0" y="0"/>
          <a:chExt cx="0" cy="0"/>
        </a:xfrm>
      </p:grpSpPr>
      <p:pic>
        <p:nvPicPr>
          <p:cNvPr id="103" name="Google Shape;103;p2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4" name="Google Shape;104;p23"/>
          <p:cNvSpPr txBox="1">
            <a:spLocks noGrp="1"/>
          </p:cNvSpPr>
          <p:nvPr>
            <p:ph type="body" idx="1"/>
          </p:nvPr>
        </p:nvSpPr>
        <p:spPr>
          <a:xfrm>
            <a:off x="400050" y="1234679"/>
            <a:ext cx="7753350"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5" name="Google Shape;105;p23"/>
          <p:cNvSpPr txBox="1">
            <a:spLocks noGrp="1"/>
          </p:cNvSpPr>
          <p:nvPr>
            <p:ph type="title"/>
          </p:nvPr>
        </p:nvSpPr>
        <p:spPr>
          <a:xfrm>
            <a:off x="400050" y="0"/>
            <a:ext cx="775335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06" name="Google Shape;106;p23"/>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ubtitle, Content + Sliver Photo-Green">
  <p:cSld name="Title, Subtitle, Content + Sliver Photo-Green">
    <p:spTree>
      <p:nvGrpSpPr>
        <p:cNvPr id="1" name="Shape 107"/>
        <p:cNvGrpSpPr/>
        <p:nvPr/>
      </p:nvGrpSpPr>
      <p:grpSpPr>
        <a:xfrm>
          <a:off x="0" y="0"/>
          <a:ext cx="0" cy="0"/>
          <a:chOff x="0" y="0"/>
          <a:chExt cx="0" cy="0"/>
        </a:xfrm>
      </p:grpSpPr>
      <p:pic>
        <p:nvPicPr>
          <p:cNvPr id="108" name="Google Shape;108;p2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9" name="Google Shape;109;p24"/>
          <p:cNvSpPr txBox="1">
            <a:spLocks noGrp="1"/>
          </p:cNvSpPr>
          <p:nvPr>
            <p:ph type="body" idx="1"/>
          </p:nvPr>
        </p:nvSpPr>
        <p:spPr>
          <a:xfrm>
            <a:off x="400050" y="1234679"/>
            <a:ext cx="7753350"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0" name="Google Shape;110;p24"/>
          <p:cNvSpPr txBox="1">
            <a:spLocks noGrp="1"/>
          </p:cNvSpPr>
          <p:nvPr>
            <p:ph type="title"/>
          </p:nvPr>
        </p:nvSpPr>
        <p:spPr>
          <a:xfrm>
            <a:off x="400050" y="-171450"/>
            <a:ext cx="775335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24"/>
          <p:cNvSpPr txBox="1">
            <a:spLocks noGrp="1"/>
          </p:cNvSpPr>
          <p:nvPr>
            <p:ph type="body" idx="2"/>
          </p:nvPr>
        </p:nvSpPr>
        <p:spPr>
          <a:xfrm>
            <a:off x="400050" y="342900"/>
            <a:ext cx="7753350" cy="487105"/>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1650"/>
              </a:spcBef>
              <a:spcAft>
                <a:spcPts val="0"/>
              </a:spcAft>
              <a:buClr>
                <a:schemeClr val="dk1"/>
              </a:buClr>
              <a:buSzPts val="1300"/>
              <a:buNone/>
              <a:defRPr b="1" cap="none"/>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112" name="Google Shape;112;p24"/>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Content + 1/3 Photo-Orange">
  <p:cSld name="Title, Content + 1/3 Photo-Orange">
    <p:spTree>
      <p:nvGrpSpPr>
        <p:cNvPr id="1" name="Shape 113"/>
        <p:cNvGrpSpPr/>
        <p:nvPr/>
      </p:nvGrpSpPr>
      <p:grpSpPr>
        <a:xfrm>
          <a:off x="0" y="0"/>
          <a:ext cx="0" cy="0"/>
          <a:chOff x="0" y="0"/>
          <a:chExt cx="0" cy="0"/>
        </a:xfrm>
      </p:grpSpPr>
      <p:pic>
        <p:nvPicPr>
          <p:cNvPr id="114" name="Google Shape;114;p2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5" name="Google Shape;115;p25"/>
          <p:cNvSpPr txBox="1">
            <a:spLocks noGrp="1"/>
          </p:cNvSpPr>
          <p:nvPr>
            <p:ph type="body" idx="1"/>
          </p:nvPr>
        </p:nvSpPr>
        <p:spPr>
          <a:xfrm>
            <a:off x="400050" y="1234679"/>
            <a:ext cx="5695950"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6" name="Google Shape;116;p25"/>
          <p:cNvSpPr txBox="1">
            <a:spLocks noGrp="1"/>
          </p:cNvSpPr>
          <p:nvPr>
            <p:ph type="title"/>
          </p:nvPr>
        </p:nvSpPr>
        <p:spPr>
          <a:xfrm>
            <a:off x="400050" y="0"/>
            <a:ext cx="569595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17" name="Google Shape;117;p25"/>
          <p:cNvCxnSpPr/>
          <p:nvPr/>
        </p:nvCxnSpPr>
        <p:spPr>
          <a:xfrm>
            <a:off x="0" y="819150"/>
            <a:ext cx="2914650" cy="0"/>
          </a:xfrm>
          <a:prstGeom prst="straightConnector1">
            <a:avLst/>
          </a:prstGeom>
          <a:noFill/>
          <a:ln w="38100" cap="flat" cmpd="sng">
            <a:solidFill>
              <a:schemeClr val="accent5"/>
            </a:solidFill>
            <a:prstDash val="solid"/>
            <a:miter lim="800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ubtitle, Content + 1/3 Photo-Orange">
  <p:cSld name="Title, Subtitle, Content + 1/3 Photo-Orange">
    <p:spTree>
      <p:nvGrpSpPr>
        <p:cNvPr id="1" name="Shape 118"/>
        <p:cNvGrpSpPr/>
        <p:nvPr/>
      </p:nvGrpSpPr>
      <p:grpSpPr>
        <a:xfrm>
          <a:off x="0" y="0"/>
          <a:ext cx="0" cy="0"/>
          <a:chOff x="0" y="0"/>
          <a:chExt cx="0" cy="0"/>
        </a:xfrm>
      </p:grpSpPr>
      <p:pic>
        <p:nvPicPr>
          <p:cNvPr id="119" name="Google Shape;119;p2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0" name="Google Shape;120;p26"/>
          <p:cNvSpPr txBox="1">
            <a:spLocks noGrp="1"/>
          </p:cNvSpPr>
          <p:nvPr>
            <p:ph type="body" idx="1"/>
          </p:nvPr>
        </p:nvSpPr>
        <p:spPr>
          <a:xfrm>
            <a:off x="400050" y="1234679"/>
            <a:ext cx="5695950"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1" name="Google Shape;121;p26"/>
          <p:cNvSpPr txBox="1">
            <a:spLocks noGrp="1"/>
          </p:cNvSpPr>
          <p:nvPr>
            <p:ph type="title"/>
          </p:nvPr>
        </p:nvSpPr>
        <p:spPr>
          <a:xfrm>
            <a:off x="400050" y="-171450"/>
            <a:ext cx="569595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26"/>
          <p:cNvSpPr txBox="1">
            <a:spLocks noGrp="1"/>
          </p:cNvSpPr>
          <p:nvPr>
            <p:ph type="body" idx="2"/>
          </p:nvPr>
        </p:nvSpPr>
        <p:spPr>
          <a:xfrm>
            <a:off x="400050" y="342900"/>
            <a:ext cx="5695950" cy="487105"/>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1650"/>
              </a:spcBef>
              <a:spcAft>
                <a:spcPts val="0"/>
              </a:spcAft>
              <a:buClr>
                <a:schemeClr val="dk1"/>
              </a:buClr>
              <a:buSzPts val="1300"/>
              <a:buNone/>
              <a:defRPr b="1" cap="none"/>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123" name="Google Shape;123;p26"/>
          <p:cNvCxnSpPr/>
          <p:nvPr/>
        </p:nvCxnSpPr>
        <p:spPr>
          <a:xfrm>
            <a:off x="0" y="819150"/>
            <a:ext cx="2914650" cy="0"/>
          </a:xfrm>
          <a:prstGeom prst="straightConnector1">
            <a:avLst/>
          </a:prstGeom>
          <a:noFill/>
          <a:ln w="38100" cap="flat" cmpd="sng">
            <a:solidFill>
              <a:schemeClr val="accent5"/>
            </a:solidFill>
            <a:prstDash val="solid"/>
            <a:miter lim="800000"/>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Content + Sliver Photo-Orange">
  <p:cSld name="Title, Content + Sliver Photo-Orange">
    <p:spTree>
      <p:nvGrpSpPr>
        <p:cNvPr id="1" name="Shape 124"/>
        <p:cNvGrpSpPr/>
        <p:nvPr/>
      </p:nvGrpSpPr>
      <p:grpSpPr>
        <a:xfrm>
          <a:off x="0" y="0"/>
          <a:ext cx="0" cy="0"/>
          <a:chOff x="0" y="0"/>
          <a:chExt cx="0" cy="0"/>
        </a:xfrm>
      </p:grpSpPr>
      <p:pic>
        <p:nvPicPr>
          <p:cNvPr id="125" name="Google Shape;125;p2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6" name="Google Shape;126;p27"/>
          <p:cNvSpPr txBox="1">
            <a:spLocks noGrp="1"/>
          </p:cNvSpPr>
          <p:nvPr>
            <p:ph type="body" idx="1"/>
          </p:nvPr>
        </p:nvSpPr>
        <p:spPr>
          <a:xfrm>
            <a:off x="400050" y="1234679"/>
            <a:ext cx="7753350"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7" name="Google Shape;127;p27"/>
          <p:cNvSpPr txBox="1">
            <a:spLocks noGrp="1"/>
          </p:cNvSpPr>
          <p:nvPr>
            <p:ph type="title"/>
          </p:nvPr>
        </p:nvSpPr>
        <p:spPr>
          <a:xfrm>
            <a:off x="400050" y="0"/>
            <a:ext cx="775335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28" name="Google Shape;128;p27"/>
          <p:cNvCxnSpPr/>
          <p:nvPr/>
        </p:nvCxnSpPr>
        <p:spPr>
          <a:xfrm>
            <a:off x="0" y="819150"/>
            <a:ext cx="2914650" cy="0"/>
          </a:xfrm>
          <a:prstGeom prst="straightConnector1">
            <a:avLst/>
          </a:prstGeom>
          <a:noFill/>
          <a:ln w="38100" cap="flat" cmpd="sng">
            <a:solidFill>
              <a:schemeClr val="accent5"/>
            </a:solidFill>
            <a:prstDash val="solid"/>
            <a:miter lim="800000"/>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ubtitle , Content + Sliver Photo-Orange">
  <p:cSld name="Title, Subtitle , Content + Sliver Photo-Orange">
    <p:spTree>
      <p:nvGrpSpPr>
        <p:cNvPr id="1" name="Shape 129"/>
        <p:cNvGrpSpPr/>
        <p:nvPr/>
      </p:nvGrpSpPr>
      <p:grpSpPr>
        <a:xfrm>
          <a:off x="0" y="0"/>
          <a:ext cx="0" cy="0"/>
          <a:chOff x="0" y="0"/>
          <a:chExt cx="0" cy="0"/>
        </a:xfrm>
      </p:grpSpPr>
      <p:pic>
        <p:nvPicPr>
          <p:cNvPr id="130" name="Google Shape;130;p2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31" name="Google Shape;131;p28"/>
          <p:cNvSpPr txBox="1">
            <a:spLocks noGrp="1"/>
          </p:cNvSpPr>
          <p:nvPr>
            <p:ph type="body" idx="1"/>
          </p:nvPr>
        </p:nvSpPr>
        <p:spPr>
          <a:xfrm>
            <a:off x="400050" y="1234679"/>
            <a:ext cx="7753350"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2" name="Google Shape;132;p28"/>
          <p:cNvSpPr txBox="1">
            <a:spLocks noGrp="1"/>
          </p:cNvSpPr>
          <p:nvPr>
            <p:ph type="title"/>
          </p:nvPr>
        </p:nvSpPr>
        <p:spPr>
          <a:xfrm>
            <a:off x="400050" y="-171450"/>
            <a:ext cx="775335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8"/>
          <p:cNvSpPr txBox="1">
            <a:spLocks noGrp="1"/>
          </p:cNvSpPr>
          <p:nvPr>
            <p:ph type="body" idx="2"/>
          </p:nvPr>
        </p:nvSpPr>
        <p:spPr>
          <a:xfrm>
            <a:off x="400050" y="342900"/>
            <a:ext cx="7753350" cy="487105"/>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1650"/>
              </a:spcBef>
              <a:spcAft>
                <a:spcPts val="0"/>
              </a:spcAft>
              <a:buClr>
                <a:schemeClr val="dk1"/>
              </a:buClr>
              <a:buSzPts val="1300"/>
              <a:buNone/>
              <a:defRPr b="1" cap="none"/>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134" name="Google Shape;134;p28"/>
          <p:cNvCxnSpPr/>
          <p:nvPr/>
        </p:nvCxnSpPr>
        <p:spPr>
          <a:xfrm>
            <a:off x="0" y="819150"/>
            <a:ext cx="2914650" cy="0"/>
          </a:xfrm>
          <a:prstGeom prst="straightConnector1">
            <a:avLst/>
          </a:prstGeom>
          <a:noFill/>
          <a:ln w="38100" cap="flat" cmpd="sng">
            <a:solidFill>
              <a:schemeClr val="accent5"/>
            </a:solidFill>
            <a:prstDash val="solid"/>
            <a:miter lim="800000"/>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5"/>
        <p:cNvGrpSpPr/>
        <p:nvPr/>
      </p:nvGrpSpPr>
      <p:grpSpPr>
        <a:xfrm>
          <a:off x="0" y="0"/>
          <a:ext cx="0" cy="0"/>
          <a:chOff x="0" y="0"/>
          <a:chExt cx="0" cy="0"/>
        </a:xfrm>
      </p:grpSpPr>
      <p:sp>
        <p:nvSpPr>
          <p:cNvPr id="136" name="Google Shape;136;p29"/>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29"/>
          <p:cNvSpPr txBox="1">
            <a:spLocks noGrp="1"/>
          </p:cNvSpPr>
          <p:nvPr>
            <p:ph type="body" idx="1"/>
          </p:nvPr>
        </p:nvSpPr>
        <p:spPr>
          <a:xfrm>
            <a:off x="400050" y="1234679"/>
            <a:ext cx="8343900"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138" name="Google Shape;138;p29"/>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00050" y="-17145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0"/>
          <p:cNvSpPr txBox="1">
            <a:spLocks noGrp="1"/>
          </p:cNvSpPr>
          <p:nvPr>
            <p:ph type="body" idx="1"/>
          </p:nvPr>
        </p:nvSpPr>
        <p:spPr>
          <a:xfrm>
            <a:off x="400050" y="1234679"/>
            <a:ext cx="8343900"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2" name="Google Shape;142;p30"/>
          <p:cNvSpPr txBox="1">
            <a:spLocks noGrp="1"/>
          </p:cNvSpPr>
          <p:nvPr>
            <p:ph type="body" idx="2"/>
          </p:nvPr>
        </p:nvSpPr>
        <p:spPr>
          <a:xfrm>
            <a:off x="400050" y="342900"/>
            <a:ext cx="8343900" cy="487105"/>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1650"/>
              </a:spcBef>
              <a:spcAft>
                <a:spcPts val="0"/>
              </a:spcAft>
              <a:buClr>
                <a:schemeClr val="dk1"/>
              </a:buClr>
              <a:buSzPts val="1300"/>
              <a:buNone/>
              <a:defRPr b="1" cap="none"/>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143" name="Google Shape;143;p30"/>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ubtitle and Left Column">
  <p:cSld name="Title, Subtitle and Left Column">
    <p:spTree>
      <p:nvGrpSpPr>
        <p:cNvPr id="1" name="Shape 144"/>
        <p:cNvGrpSpPr/>
        <p:nvPr/>
      </p:nvGrpSpPr>
      <p:grpSpPr>
        <a:xfrm>
          <a:off x="0" y="0"/>
          <a:ext cx="0" cy="0"/>
          <a:chOff x="0" y="0"/>
          <a:chExt cx="0" cy="0"/>
        </a:xfrm>
      </p:grpSpPr>
      <p:sp>
        <p:nvSpPr>
          <p:cNvPr id="145" name="Google Shape;145;p31"/>
          <p:cNvSpPr txBox="1">
            <a:spLocks noGrp="1"/>
          </p:cNvSpPr>
          <p:nvPr>
            <p:ph type="title"/>
          </p:nvPr>
        </p:nvSpPr>
        <p:spPr>
          <a:xfrm>
            <a:off x="400050" y="-17145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31"/>
          <p:cNvSpPr txBox="1">
            <a:spLocks noGrp="1"/>
          </p:cNvSpPr>
          <p:nvPr>
            <p:ph type="body" idx="1"/>
          </p:nvPr>
        </p:nvSpPr>
        <p:spPr>
          <a:xfrm>
            <a:off x="400050" y="1234679"/>
            <a:ext cx="4114800"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7" name="Google Shape;147;p31"/>
          <p:cNvSpPr txBox="1">
            <a:spLocks noGrp="1"/>
          </p:cNvSpPr>
          <p:nvPr>
            <p:ph type="body" idx="2"/>
          </p:nvPr>
        </p:nvSpPr>
        <p:spPr>
          <a:xfrm>
            <a:off x="400050" y="342900"/>
            <a:ext cx="8343900" cy="487105"/>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1650"/>
              </a:spcBef>
              <a:spcAft>
                <a:spcPts val="0"/>
              </a:spcAft>
              <a:buClr>
                <a:schemeClr val="dk1"/>
              </a:buClr>
              <a:buSzPts val="1300"/>
              <a:buNone/>
              <a:defRPr b="1" cap="none"/>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148" name="Google Shape;148;p31"/>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ubtitle and 2 Column">
  <p:cSld name="Title, Subtitle and 2 Column">
    <p:spTree>
      <p:nvGrpSpPr>
        <p:cNvPr id="1" name="Shape 149"/>
        <p:cNvGrpSpPr/>
        <p:nvPr/>
      </p:nvGrpSpPr>
      <p:grpSpPr>
        <a:xfrm>
          <a:off x="0" y="0"/>
          <a:ext cx="0" cy="0"/>
          <a:chOff x="0" y="0"/>
          <a:chExt cx="0" cy="0"/>
        </a:xfrm>
      </p:grpSpPr>
      <p:sp>
        <p:nvSpPr>
          <p:cNvPr id="150" name="Google Shape;150;p32"/>
          <p:cNvSpPr txBox="1">
            <a:spLocks noGrp="1"/>
          </p:cNvSpPr>
          <p:nvPr>
            <p:ph type="title"/>
          </p:nvPr>
        </p:nvSpPr>
        <p:spPr>
          <a:xfrm>
            <a:off x="400050" y="-17145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32"/>
          <p:cNvSpPr txBox="1">
            <a:spLocks noGrp="1"/>
          </p:cNvSpPr>
          <p:nvPr>
            <p:ph type="body" idx="1"/>
          </p:nvPr>
        </p:nvSpPr>
        <p:spPr>
          <a:xfrm>
            <a:off x="400050" y="1234679"/>
            <a:ext cx="4114800"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2" name="Google Shape;152;p32"/>
          <p:cNvSpPr txBox="1">
            <a:spLocks noGrp="1"/>
          </p:cNvSpPr>
          <p:nvPr>
            <p:ph type="body" idx="2"/>
          </p:nvPr>
        </p:nvSpPr>
        <p:spPr>
          <a:xfrm>
            <a:off x="4629150" y="1234679"/>
            <a:ext cx="4114800"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3" name="Google Shape;153;p32"/>
          <p:cNvSpPr txBox="1">
            <a:spLocks noGrp="1"/>
          </p:cNvSpPr>
          <p:nvPr>
            <p:ph type="body" idx="3"/>
          </p:nvPr>
        </p:nvSpPr>
        <p:spPr>
          <a:xfrm>
            <a:off x="400050" y="342900"/>
            <a:ext cx="8343900" cy="487105"/>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1650"/>
              </a:spcBef>
              <a:spcAft>
                <a:spcPts val="0"/>
              </a:spcAft>
              <a:buClr>
                <a:schemeClr val="dk1"/>
              </a:buClr>
              <a:buSzPts val="1300"/>
              <a:buNone/>
              <a:defRPr b="1" cap="none"/>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154" name="Google Shape;154;p32"/>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155"/>
        <p:cNvGrpSpPr/>
        <p:nvPr/>
      </p:nvGrpSpPr>
      <p:grpSpPr>
        <a:xfrm>
          <a:off x="0" y="0"/>
          <a:ext cx="0" cy="0"/>
          <a:chOff x="0" y="0"/>
          <a:chExt cx="0" cy="0"/>
        </a:xfrm>
      </p:grpSpPr>
      <p:sp>
        <p:nvSpPr>
          <p:cNvPr id="156" name="Google Shape;156;p33"/>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33"/>
          <p:cNvSpPr txBox="1">
            <a:spLocks noGrp="1"/>
          </p:cNvSpPr>
          <p:nvPr>
            <p:ph type="body" idx="1"/>
          </p:nvPr>
        </p:nvSpPr>
        <p:spPr>
          <a:xfrm>
            <a:off x="400050" y="1234679"/>
            <a:ext cx="2714625"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8" name="Google Shape;158;p33"/>
          <p:cNvSpPr txBox="1">
            <a:spLocks noGrp="1"/>
          </p:cNvSpPr>
          <p:nvPr>
            <p:ph type="body" idx="2"/>
          </p:nvPr>
        </p:nvSpPr>
        <p:spPr>
          <a:xfrm>
            <a:off x="3214688" y="1234679"/>
            <a:ext cx="2714625"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9" name="Google Shape;159;p33"/>
          <p:cNvSpPr txBox="1">
            <a:spLocks noGrp="1"/>
          </p:cNvSpPr>
          <p:nvPr>
            <p:ph type="body" idx="3"/>
          </p:nvPr>
        </p:nvSpPr>
        <p:spPr>
          <a:xfrm>
            <a:off x="6029325" y="1234679"/>
            <a:ext cx="2714625"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160" name="Google Shape;160;p33"/>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nd 3 Column">
  <p:cSld name="Title, Subtitle and 3 Column">
    <p:spTree>
      <p:nvGrpSpPr>
        <p:cNvPr id="1" name="Shape 161"/>
        <p:cNvGrpSpPr/>
        <p:nvPr/>
      </p:nvGrpSpPr>
      <p:grpSpPr>
        <a:xfrm>
          <a:off x="0" y="0"/>
          <a:ext cx="0" cy="0"/>
          <a:chOff x="0" y="0"/>
          <a:chExt cx="0" cy="0"/>
        </a:xfrm>
      </p:grpSpPr>
      <p:sp>
        <p:nvSpPr>
          <p:cNvPr id="162" name="Google Shape;162;p34"/>
          <p:cNvSpPr txBox="1">
            <a:spLocks noGrp="1"/>
          </p:cNvSpPr>
          <p:nvPr>
            <p:ph type="title"/>
          </p:nvPr>
        </p:nvSpPr>
        <p:spPr>
          <a:xfrm>
            <a:off x="400050" y="-17145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34"/>
          <p:cNvSpPr txBox="1">
            <a:spLocks noGrp="1"/>
          </p:cNvSpPr>
          <p:nvPr>
            <p:ph type="body" idx="1"/>
          </p:nvPr>
        </p:nvSpPr>
        <p:spPr>
          <a:xfrm>
            <a:off x="400050" y="1234679"/>
            <a:ext cx="2714625"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4" name="Google Shape;164;p34"/>
          <p:cNvSpPr txBox="1">
            <a:spLocks noGrp="1"/>
          </p:cNvSpPr>
          <p:nvPr>
            <p:ph type="body" idx="2"/>
          </p:nvPr>
        </p:nvSpPr>
        <p:spPr>
          <a:xfrm>
            <a:off x="3214688" y="1234679"/>
            <a:ext cx="2714625"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5" name="Google Shape;165;p34"/>
          <p:cNvSpPr txBox="1">
            <a:spLocks noGrp="1"/>
          </p:cNvSpPr>
          <p:nvPr>
            <p:ph type="body" idx="3"/>
          </p:nvPr>
        </p:nvSpPr>
        <p:spPr>
          <a:xfrm>
            <a:off x="6029325" y="1234679"/>
            <a:ext cx="2714625"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6" name="Google Shape;166;p34"/>
          <p:cNvSpPr txBox="1">
            <a:spLocks noGrp="1"/>
          </p:cNvSpPr>
          <p:nvPr>
            <p:ph type="body" idx="4"/>
          </p:nvPr>
        </p:nvSpPr>
        <p:spPr>
          <a:xfrm>
            <a:off x="400050" y="342900"/>
            <a:ext cx="8343900" cy="487105"/>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1650"/>
              </a:spcBef>
              <a:spcAft>
                <a:spcPts val="0"/>
              </a:spcAft>
              <a:buClr>
                <a:schemeClr val="dk1"/>
              </a:buClr>
              <a:buSzPts val="1300"/>
              <a:buNone/>
              <a:defRPr b="1" cap="none"/>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167" name="Google Shape;167;p34"/>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Green" type="secHead">
  <p:cSld name="SECTION_HEADER">
    <p:spTree>
      <p:nvGrpSpPr>
        <p:cNvPr id="1" name="Shape 168"/>
        <p:cNvGrpSpPr/>
        <p:nvPr/>
      </p:nvGrpSpPr>
      <p:grpSpPr>
        <a:xfrm>
          <a:off x="0" y="0"/>
          <a:ext cx="0" cy="0"/>
          <a:chOff x="0" y="0"/>
          <a:chExt cx="0" cy="0"/>
        </a:xfrm>
      </p:grpSpPr>
      <p:pic>
        <p:nvPicPr>
          <p:cNvPr id="169" name="Google Shape;169;p35"/>
          <p:cNvPicPr preferRelativeResize="0"/>
          <p:nvPr/>
        </p:nvPicPr>
        <p:blipFill rotWithShape="1">
          <a:blip r:embed="rId2">
            <a:alphaModFix/>
          </a:blip>
          <a:srcRect/>
          <a:stretch/>
        </p:blipFill>
        <p:spPr>
          <a:xfrm>
            <a:off x="1" y="0"/>
            <a:ext cx="9143999" cy="5143499"/>
          </a:xfrm>
          <a:prstGeom prst="rect">
            <a:avLst/>
          </a:prstGeom>
          <a:noFill/>
          <a:ln>
            <a:noFill/>
          </a:ln>
        </p:spPr>
      </p:pic>
      <p:sp>
        <p:nvSpPr>
          <p:cNvPr id="170" name="Google Shape;170;p35"/>
          <p:cNvSpPr txBox="1">
            <a:spLocks noGrp="1"/>
          </p:cNvSpPr>
          <p:nvPr>
            <p:ph type="title"/>
          </p:nvPr>
        </p:nvSpPr>
        <p:spPr>
          <a:xfrm>
            <a:off x="623887" y="1282304"/>
            <a:ext cx="3605213" cy="2139553"/>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lt1"/>
              </a:buClr>
              <a:buSzPts val="4800"/>
              <a:buFont typeface="Saira Condensed"/>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35"/>
          <p:cNvSpPr txBox="1">
            <a:spLocks noGrp="1"/>
          </p:cNvSpPr>
          <p:nvPr>
            <p:ph type="body" idx="1"/>
          </p:nvPr>
        </p:nvSpPr>
        <p:spPr>
          <a:xfrm>
            <a:off x="623887" y="3442098"/>
            <a:ext cx="3605213" cy="112514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lt1"/>
              </a:buClr>
              <a:buSzPts val="1800"/>
              <a:buNone/>
              <a:defRPr sz="1800" cap="none">
                <a:solidFill>
                  <a:schemeClr val="lt1"/>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pic>
        <p:nvPicPr>
          <p:cNvPr id="172" name="Google Shape;172;p35"/>
          <p:cNvPicPr preferRelativeResize="0"/>
          <p:nvPr/>
        </p:nvPicPr>
        <p:blipFill rotWithShape="1">
          <a:blip r:embed="rId3">
            <a:alphaModFix/>
          </a:blip>
          <a:srcRect/>
          <a:stretch/>
        </p:blipFill>
        <p:spPr>
          <a:xfrm>
            <a:off x="400050" y="402819"/>
            <a:ext cx="1292360" cy="36989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Grey 2">
  <p:cSld name="SECTION_HEADER_1">
    <p:spTree>
      <p:nvGrpSpPr>
        <p:cNvPr id="1" name="Shape 173"/>
        <p:cNvGrpSpPr/>
        <p:nvPr/>
      </p:nvGrpSpPr>
      <p:grpSpPr>
        <a:xfrm>
          <a:off x="0" y="0"/>
          <a:ext cx="0" cy="0"/>
          <a:chOff x="0" y="0"/>
          <a:chExt cx="0" cy="0"/>
        </a:xfrm>
      </p:grpSpPr>
      <p:pic>
        <p:nvPicPr>
          <p:cNvPr id="174" name="Google Shape;174;p36"/>
          <p:cNvPicPr preferRelativeResize="0"/>
          <p:nvPr/>
        </p:nvPicPr>
        <p:blipFill>
          <a:blip r:embed="rId2">
            <a:alphaModFix/>
          </a:blip>
          <a:stretch>
            <a:fillRect/>
          </a:stretch>
        </p:blipFill>
        <p:spPr>
          <a:xfrm>
            <a:off x="-12" y="0"/>
            <a:ext cx="9144000" cy="5143497"/>
          </a:xfrm>
          <a:prstGeom prst="rect">
            <a:avLst/>
          </a:prstGeom>
          <a:noFill/>
          <a:ln>
            <a:noFill/>
          </a:ln>
        </p:spPr>
      </p:pic>
      <p:sp>
        <p:nvSpPr>
          <p:cNvPr id="175" name="Google Shape;175;p36"/>
          <p:cNvSpPr txBox="1">
            <a:spLocks noGrp="1"/>
          </p:cNvSpPr>
          <p:nvPr>
            <p:ph type="title"/>
          </p:nvPr>
        </p:nvSpPr>
        <p:spPr>
          <a:xfrm>
            <a:off x="623887" y="1282304"/>
            <a:ext cx="3605100" cy="2139600"/>
          </a:xfrm>
          <a:prstGeom prst="rect">
            <a:avLst/>
          </a:prstGeom>
          <a:noFill/>
          <a:ln>
            <a:noFill/>
          </a:ln>
        </p:spPr>
        <p:txBody>
          <a:bodyPr spcFirstLastPara="1" wrap="square" lIns="91425" tIns="45700" rIns="91425" bIns="45700" anchor="b" anchorCtr="0"/>
          <a:lstStyle>
            <a:lvl1pPr lvl="0" algn="l" rtl="0">
              <a:lnSpc>
                <a:spcPct val="70000"/>
              </a:lnSpc>
              <a:spcBef>
                <a:spcPts val="0"/>
              </a:spcBef>
              <a:spcAft>
                <a:spcPts val="0"/>
              </a:spcAft>
              <a:buClr>
                <a:schemeClr val="lt1"/>
              </a:buClr>
              <a:buSzPts val="4800"/>
              <a:buFont typeface="Saira Condensed"/>
              <a:buNone/>
              <a:defRPr sz="4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 name="Google Shape;176;p36"/>
          <p:cNvSpPr txBox="1">
            <a:spLocks noGrp="1"/>
          </p:cNvSpPr>
          <p:nvPr>
            <p:ph type="body" idx="1"/>
          </p:nvPr>
        </p:nvSpPr>
        <p:spPr>
          <a:xfrm>
            <a:off x="623887" y="3442098"/>
            <a:ext cx="3605100" cy="11250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650"/>
              </a:spcBef>
              <a:spcAft>
                <a:spcPts val="0"/>
              </a:spcAft>
              <a:buClr>
                <a:schemeClr val="lt1"/>
              </a:buClr>
              <a:buSzPts val="1800"/>
              <a:buNone/>
              <a:defRPr sz="1800" cap="none">
                <a:solidFill>
                  <a:schemeClr val="lt1"/>
                </a:solidFill>
              </a:defRPr>
            </a:lvl1pPr>
            <a:lvl2pPr marL="914400" lvl="1" indent="-228600" algn="l" rtl="0">
              <a:lnSpc>
                <a:spcPct val="90000"/>
              </a:lnSpc>
              <a:spcBef>
                <a:spcPts val="375"/>
              </a:spcBef>
              <a:spcAft>
                <a:spcPts val="0"/>
              </a:spcAft>
              <a:buClr>
                <a:srgbClr val="888888"/>
              </a:buClr>
              <a:buSzPts val="1500"/>
              <a:buNone/>
              <a:defRPr sz="1500">
                <a:solidFill>
                  <a:srgbClr val="888888"/>
                </a:solidFill>
              </a:defRPr>
            </a:lvl2pPr>
            <a:lvl3pPr marL="1371600" lvl="2" indent="-228600" algn="l" rtl="0">
              <a:lnSpc>
                <a:spcPct val="90000"/>
              </a:lnSpc>
              <a:spcBef>
                <a:spcPts val="375"/>
              </a:spcBef>
              <a:spcAft>
                <a:spcPts val="0"/>
              </a:spcAft>
              <a:buClr>
                <a:srgbClr val="888888"/>
              </a:buClr>
              <a:buSzPts val="1350"/>
              <a:buNone/>
              <a:defRPr sz="1350">
                <a:solidFill>
                  <a:srgbClr val="888888"/>
                </a:solidFill>
              </a:defRPr>
            </a:lvl3pPr>
            <a:lvl4pPr marL="1828800" lvl="3" indent="-228600" algn="l" rtl="0">
              <a:lnSpc>
                <a:spcPct val="90000"/>
              </a:lnSpc>
              <a:spcBef>
                <a:spcPts val="375"/>
              </a:spcBef>
              <a:spcAft>
                <a:spcPts val="0"/>
              </a:spcAft>
              <a:buClr>
                <a:srgbClr val="888888"/>
              </a:buClr>
              <a:buSzPts val="1200"/>
              <a:buNone/>
              <a:defRPr sz="1200">
                <a:solidFill>
                  <a:srgbClr val="888888"/>
                </a:solidFill>
              </a:defRPr>
            </a:lvl4pPr>
            <a:lvl5pPr marL="2286000" lvl="4" indent="-228600" algn="l" rtl="0">
              <a:lnSpc>
                <a:spcPct val="90000"/>
              </a:lnSpc>
              <a:spcBef>
                <a:spcPts val="375"/>
              </a:spcBef>
              <a:spcAft>
                <a:spcPts val="0"/>
              </a:spcAft>
              <a:buClr>
                <a:srgbClr val="888888"/>
              </a:buClr>
              <a:buSzPts val="1200"/>
              <a:buNone/>
              <a:defRPr sz="1200">
                <a:solidFill>
                  <a:srgbClr val="888888"/>
                </a:solidFill>
              </a:defRPr>
            </a:lvl5pPr>
            <a:lvl6pPr marL="2743200" lvl="5" indent="-228600" algn="l" rtl="0">
              <a:lnSpc>
                <a:spcPct val="90000"/>
              </a:lnSpc>
              <a:spcBef>
                <a:spcPts val="375"/>
              </a:spcBef>
              <a:spcAft>
                <a:spcPts val="0"/>
              </a:spcAft>
              <a:buClr>
                <a:srgbClr val="888888"/>
              </a:buClr>
              <a:buSzPts val="1200"/>
              <a:buNone/>
              <a:defRPr sz="1200">
                <a:solidFill>
                  <a:srgbClr val="888888"/>
                </a:solidFill>
              </a:defRPr>
            </a:lvl6pPr>
            <a:lvl7pPr marL="3200400" lvl="6" indent="-228600" algn="l" rtl="0">
              <a:lnSpc>
                <a:spcPct val="90000"/>
              </a:lnSpc>
              <a:spcBef>
                <a:spcPts val="375"/>
              </a:spcBef>
              <a:spcAft>
                <a:spcPts val="0"/>
              </a:spcAft>
              <a:buClr>
                <a:srgbClr val="888888"/>
              </a:buClr>
              <a:buSzPts val="1200"/>
              <a:buNone/>
              <a:defRPr sz="1200">
                <a:solidFill>
                  <a:srgbClr val="888888"/>
                </a:solidFill>
              </a:defRPr>
            </a:lvl7pPr>
            <a:lvl8pPr marL="3657600" lvl="7" indent="-228600" algn="l" rtl="0">
              <a:lnSpc>
                <a:spcPct val="90000"/>
              </a:lnSpc>
              <a:spcBef>
                <a:spcPts val="375"/>
              </a:spcBef>
              <a:spcAft>
                <a:spcPts val="0"/>
              </a:spcAft>
              <a:buClr>
                <a:srgbClr val="888888"/>
              </a:buClr>
              <a:buSzPts val="1200"/>
              <a:buNone/>
              <a:defRPr sz="1200">
                <a:solidFill>
                  <a:srgbClr val="888888"/>
                </a:solidFill>
              </a:defRPr>
            </a:lvl8pPr>
            <a:lvl9pPr marL="4114800" lvl="8" indent="-228600" algn="l" rtl="0">
              <a:lnSpc>
                <a:spcPct val="90000"/>
              </a:lnSpc>
              <a:spcBef>
                <a:spcPts val="375"/>
              </a:spcBef>
              <a:spcAft>
                <a:spcPts val="0"/>
              </a:spcAft>
              <a:buClr>
                <a:srgbClr val="888888"/>
              </a:buClr>
              <a:buSzPts val="1200"/>
              <a:buNone/>
              <a:defRPr sz="1200">
                <a:solidFill>
                  <a:srgbClr val="888888"/>
                </a:solidFill>
              </a:defRPr>
            </a:lvl9pPr>
          </a:lstStyle>
          <a:p>
            <a:endParaRPr/>
          </a:p>
        </p:txBody>
      </p:sp>
      <p:pic>
        <p:nvPicPr>
          <p:cNvPr id="177" name="Google Shape;177;p36"/>
          <p:cNvPicPr preferRelativeResize="0"/>
          <p:nvPr/>
        </p:nvPicPr>
        <p:blipFill rotWithShape="1">
          <a:blip r:embed="rId3">
            <a:alphaModFix/>
          </a:blip>
          <a:srcRect/>
          <a:stretch/>
        </p:blipFill>
        <p:spPr>
          <a:xfrm>
            <a:off x="400050" y="402819"/>
            <a:ext cx="1292362" cy="369898"/>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Grey 3">
  <p:cSld name="SECTION_HEADER_1_1">
    <p:spTree>
      <p:nvGrpSpPr>
        <p:cNvPr id="1" name="Shape 178"/>
        <p:cNvGrpSpPr/>
        <p:nvPr/>
      </p:nvGrpSpPr>
      <p:grpSpPr>
        <a:xfrm>
          <a:off x="0" y="0"/>
          <a:ext cx="0" cy="0"/>
          <a:chOff x="0" y="0"/>
          <a:chExt cx="0" cy="0"/>
        </a:xfrm>
      </p:grpSpPr>
      <p:pic>
        <p:nvPicPr>
          <p:cNvPr id="179" name="Google Shape;179;p37"/>
          <p:cNvPicPr preferRelativeResize="0"/>
          <p:nvPr/>
        </p:nvPicPr>
        <p:blipFill>
          <a:blip r:embed="rId2">
            <a:alphaModFix/>
          </a:blip>
          <a:stretch>
            <a:fillRect/>
          </a:stretch>
        </p:blipFill>
        <p:spPr>
          <a:xfrm>
            <a:off x="-12" y="0"/>
            <a:ext cx="9144000" cy="5143497"/>
          </a:xfrm>
          <a:prstGeom prst="rect">
            <a:avLst/>
          </a:prstGeom>
          <a:noFill/>
          <a:ln>
            <a:noFill/>
          </a:ln>
        </p:spPr>
      </p:pic>
      <p:sp>
        <p:nvSpPr>
          <p:cNvPr id="180" name="Google Shape;180;p37"/>
          <p:cNvSpPr txBox="1">
            <a:spLocks noGrp="1"/>
          </p:cNvSpPr>
          <p:nvPr>
            <p:ph type="title"/>
          </p:nvPr>
        </p:nvSpPr>
        <p:spPr>
          <a:xfrm>
            <a:off x="623887" y="1282304"/>
            <a:ext cx="3605100" cy="2139600"/>
          </a:xfrm>
          <a:prstGeom prst="rect">
            <a:avLst/>
          </a:prstGeom>
          <a:noFill/>
          <a:ln>
            <a:noFill/>
          </a:ln>
        </p:spPr>
        <p:txBody>
          <a:bodyPr spcFirstLastPara="1" wrap="square" lIns="91425" tIns="45700" rIns="91425" bIns="45700" anchor="b" anchorCtr="0"/>
          <a:lstStyle>
            <a:lvl1pPr lvl="0" algn="l" rtl="0">
              <a:lnSpc>
                <a:spcPct val="70000"/>
              </a:lnSpc>
              <a:spcBef>
                <a:spcPts val="0"/>
              </a:spcBef>
              <a:spcAft>
                <a:spcPts val="0"/>
              </a:spcAft>
              <a:buClr>
                <a:schemeClr val="lt1"/>
              </a:buClr>
              <a:buSzPts val="4800"/>
              <a:buFont typeface="Saira Condensed"/>
              <a:buNone/>
              <a:defRPr sz="4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1" name="Google Shape;181;p37"/>
          <p:cNvSpPr txBox="1">
            <a:spLocks noGrp="1"/>
          </p:cNvSpPr>
          <p:nvPr>
            <p:ph type="body" idx="1"/>
          </p:nvPr>
        </p:nvSpPr>
        <p:spPr>
          <a:xfrm>
            <a:off x="623887" y="3442098"/>
            <a:ext cx="3605100" cy="11250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650"/>
              </a:spcBef>
              <a:spcAft>
                <a:spcPts val="0"/>
              </a:spcAft>
              <a:buClr>
                <a:schemeClr val="lt1"/>
              </a:buClr>
              <a:buSzPts val="1800"/>
              <a:buNone/>
              <a:defRPr sz="1800" cap="none">
                <a:solidFill>
                  <a:schemeClr val="lt1"/>
                </a:solidFill>
              </a:defRPr>
            </a:lvl1pPr>
            <a:lvl2pPr marL="914400" lvl="1" indent="-228600" algn="l" rtl="0">
              <a:lnSpc>
                <a:spcPct val="90000"/>
              </a:lnSpc>
              <a:spcBef>
                <a:spcPts val="375"/>
              </a:spcBef>
              <a:spcAft>
                <a:spcPts val="0"/>
              </a:spcAft>
              <a:buClr>
                <a:srgbClr val="888888"/>
              </a:buClr>
              <a:buSzPts val="1500"/>
              <a:buNone/>
              <a:defRPr sz="1500">
                <a:solidFill>
                  <a:srgbClr val="888888"/>
                </a:solidFill>
              </a:defRPr>
            </a:lvl2pPr>
            <a:lvl3pPr marL="1371600" lvl="2" indent="-228600" algn="l" rtl="0">
              <a:lnSpc>
                <a:spcPct val="90000"/>
              </a:lnSpc>
              <a:spcBef>
                <a:spcPts val="375"/>
              </a:spcBef>
              <a:spcAft>
                <a:spcPts val="0"/>
              </a:spcAft>
              <a:buClr>
                <a:srgbClr val="888888"/>
              </a:buClr>
              <a:buSzPts val="1350"/>
              <a:buNone/>
              <a:defRPr sz="1350">
                <a:solidFill>
                  <a:srgbClr val="888888"/>
                </a:solidFill>
              </a:defRPr>
            </a:lvl3pPr>
            <a:lvl4pPr marL="1828800" lvl="3" indent="-228600" algn="l" rtl="0">
              <a:lnSpc>
                <a:spcPct val="90000"/>
              </a:lnSpc>
              <a:spcBef>
                <a:spcPts val="375"/>
              </a:spcBef>
              <a:spcAft>
                <a:spcPts val="0"/>
              </a:spcAft>
              <a:buClr>
                <a:srgbClr val="888888"/>
              </a:buClr>
              <a:buSzPts val="1200"/>
              <a:buNone/>
              <a:defRPr sz="1200">
                <a:solidFill>
                  <a:srgbClr val="888888"/>
                </a:solidFill>
              </a:defRPr>
            </a:lvl4pPr>
            <a:lvl5pPr marL="2286000" lvl="4" indent="-228600" algn="l" rtl="0">
              <a:lnSpc>
                <a:spcPct val="90000"/>
              </a:lnSpc>
              <a:spcBef>
                <a:spcPts val="375"/>
              </a:spcBef>
              <a:spcAft>
                <a:spcPts val="0"/>
              </a:spcAft>
              <a:buClr>
                <a:srgbClr val="888888"/>
              </a:buClr>
              <a:buSzPts val="1200"/>
              <a:buNone/>
              <a:defRPr sz="1200">
                <a:solidFill>
                  <a:srgbClr val="888888"/>
                </a:solidFill>
              </a:defRPr>
            </a:lvl5pPr>
            <a:lvl6pPr marL="2743200" lvl="5" indent="-228600" algn="l" rtl="0">
              <a:lnSpc>
                <a:spcPct val="90000"/>
              </a:lnSpc>
              <a:spcBef>
                <a:spcPts val="375"/>
              </a:spcBef>
              <a:spcAft>
                <a:spcPts val="0"/>
              </a:spcAft>
              <a:buClr>
                <a:srgbClr val="888888"/>
              </a:buClr>
              <a:buSzPts val="1200"/>
              <a:buNone/>
              <a:defRPr sz="1200">
                <a:solidFill>
                  <a:srgbClr val="888888"/>
                </a:solidFill>
              </a:defRPr>
            </a:lvl6pPr>
            <a:lvl7pPr marL="3200400" lvl="6" indent="-228600" algn="l" rtl="0">
              <a:lnSpc>
                <a:spcPct val="90000"/>
              </a:lnSpc>
              <a:spcBef>
                <a:spcPts val="375"/>
              </a:spcBef>
              <a:spcAft>
                <a:spcPts val="0"/>
              </a:spcAft>
              <a:buClr>
                <a:srgbClr val="888888"/>
              </a:buClr>
              <a:buSzPts val="1200"/>
              <a:buNone/>
              <a:defRPr sz="1200">
                <a:solidFill>
                  <a:srgbClr val="888888"/>
                </a:solidFill>
              </a:defRPr>
            </a:lvl7pPr>
            <a:lvl8pPr marL="3657600" lvl="7" indent="-228600" algn="l" rtl="0">
              <a:lnSpc>
                <a:spcPct val="90000"/>
              </a:lnSpc>
              <a:spcBef>
                <a:spcPts val="375"/>
              </a:spcBef>
              <a:spcAft>
                <a:spcPts val="0"/>
              </a:spcAft>
              <a:buClr>
                <a:srgbClr val="888888"/>
              </a:buClr>
              <a:buSzPts val="1200"/>
              <a:buNone/>
              <a:defRPr sz="1200">
                <a:solidFill>
                  <a:srgbClr val="888888"/>
                </a:solidFill>
              </a:defRPr>
            </a:lvl8pPr>
            <a:lvl9pPr marL="4114800" lvl="8" indent="-228600" algn="l" rtl="0">
              <a:lnSpc>
                <a:spcPct val="90000"/>
              </a:lnSpc>
              <a:spcBef>
                <a:spcPts val="375"/>
              </a:spcBef>
              <a:spcAft>
                <a:spcPts val="0"/>
              </a:spcAft>
              <a:buClr>
                <a:srgbClr val="888888"/>
              </a:buClr>
              <a:buSzPts val="1200"/>
              <a:buNone/>
              <a:defRPr sz="1200">
                <a:solidFill>
                  <a:srgbClr val="888888"/>
                </a:solidFill>
              </a:defRPr>
            </a:lvl9pPr>
          </a:lstStyle>
          <a:p>
            <a:endParaRPr/>
          </a:p>
        </p:txBody>
      </p:sp>
      <p:pic>
        <p:nvPicPr>
          <p:cNvPr id="182" name="Google Shape;182;p37"/>
          <p:cNvPicPr preferRelativeResize="0"/>
          <p:nvPr/>
        </p:nvPicPr>
        <p:blipFill rotWithShape="1">
          <a:blip r:embed="rId3">
            <a:alphaModFix/>
          </a:blip>
          <a:srcRect/>
          <a:stretch/>
        </p:blipFill>
        <p:spPr>
          <a:xfrm>
            <a:off x="400050" y="402819"/>
            <a:ext cx="1292362" cy="36989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Orange">
  <p:cSld name="Section Header-Orange">
    <p:spTree>
      <p:nvGrpSpPr>
        <p:cNvPr id="1" name="Shape 183"/>
        <p:cNvGrpSpPr/>
        <p:nvPr/>
      </p:nvGrpSpPr>
      <p:grpSpPr>
        <a:xfrm>
          <a:off x="0" y="0"/>
          <a:ext cx="0" cy="0"/>
          <a:chOff x="0" y="0"/>
          <a:chExt cx="0" cy="0"/>
        </a:xfrm>
      </p:grpSpPr>
      <p:pic>
        <p:nvPicPr>
          <p:cNvPr id="184" name="Google Shape;184;p38"/>
          <p:cNvPicPr preferRelativeResize="0"/>
          <p:nvPr/>
        </p:nvPicPr>
        <p:blipFill rotWithShape="1">
          <a:blip r:embed="rId2">
            <a:alphaModFix/>
          </a:blip>
          <a:srcRect/>
          <a:stretch/>
        </p:blipFill>
        <p:spPr>
          <a:xfrm>
            <a:off x="1" y="0"/>
            <a:ext cx="9143999" cy="5143499"/>
          </a:xfrm>
          <a:prstGeom prst="rect">
            <a:avLst/>
          </a:prstGeom>
          <a:noFill/>
          <a:ln>
            <a:noFill/>
          </a:ln>
        </p:spPr>
      </p:pic>
      <p:sp>
        <p:nvSpPr>
          <p:cNvPr id="185" name="Google Shape;185;p38"/>
          <p:cNvSpPr txBox="1">
            <a:spLocks noGrp="1"/>
          </p:cNvSpPr>
          <p:nvPr>
            <p:ph type="title"/>
          </p:nvPr>
        </p:nvSpPr>
        <p:spPr>
          <a:xfrm>
            <a:off x="623887" y="1282304"/>
            <a:ext cx="3605213" cy="2139553"/>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lt1"/>
              </a:buClr>
              <a:buSzPts val="4800"/>
              <a:buFont typeface="Saira Condensed"/>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6" name="Google Shape;186;p38"/>
          <p:cNvSpPr txBox="1">
            <a:spLocks noGrp="1"/>
          </p:cNvSpPr>
          <p:nvPr>
            <p:ph type="body" idx="1"/>
          </p:nvPr>
        </p:nvSpPr>
        <p:spPr>
          <a:xfrm>
            <a:off x="623887" y="3442098"/>
            <a:ext cx="3605213" cy="112514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lt1"/>
              </a:buClr>
              <a:buSzPts val="1800"/>
              <a:buNone/>
              <a:defRPr sz="1800" cap="none">
                <a:solidFill>
                  <a:schemeClr val="lt1"/>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pic>
        <p:nvPicPr>
          <p:cNvPr id="187" name="Google Shape;187;p38"/>
          <p:cNvPicPr preferRelativeResize="0"/>
          <p:nvPr/>
        </p:nvPicPr>
        <p:blipFill rotWithShape="1">
          <a:blip r:embed="rId3">
            <a:alphaModFix/>
          </a:blip>
          <a:srcRect/>
          <a:stretch/>
        </p:blipFill>
        <p:spPr>
          <a:xfrm>
            <a:off x="400050" y="402819"/>
            <a:ext cx="1292360" cy="369898"/>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Section Header-Gray Option 2">
  <p:cSld name="Section Header-Gray Option 2">
    <p:spTree>
      <p:nvGrpSpPr>
        <p:cNvPr id="1" name="Shape 188"/>
        <p:cNvGrpSpPr/>
        <p:nvPr/>
      </p:nvGrpSpPr>
      <p:grpSpPr>
        <a:xfrm>
          <a:off x="0" y="0"/>
          <a:ext cx="0" cy="0"/>
          <a:chOff x="0" y="0"/>
          <a:chExt cx="0" cy="0"/>
        </a:xfrm>
      </p:grpSpPr>
      <p:pic>
        <p:nvPicPr>
          <p:cNvPr id="189" name="Google Shape;189;p39"/>
          <p:cNvPicPr preferRelativeResize="0"/>
          <p:nvPr/>
        </p:nvPicPr>
        <p:blipFill rotWithShape="1">
          <a:blip r:embed="rId2">
            <a:alphaModFix/>
          </a:blip>
          <a:srcRect/>
          <a:stretch/>
        </p:blipFill>
        <p:spPr>
          <a:xfrm>
            <a:off x="1" y="0"/>
            <a:ext cx="9143999" cy="5143499"/>
          </a:xfrm>
          <a:prstGeom prst="rect">
            <a:avLst/>
          </a:prstGeom>
          <a:noFill/>
          <a:ln>
            <a:noFill/>
          </a:ln>
        </p:spPr>
      </p:pic>
      <p:sp>
        <p:nvSpPr>
          <p:cNvPr id="190" name="Google Shape;190;p39"/>
          <p:cNvSpPr txBox="1">
            <a:spLocks noGrp="1"/>
          </p:cNvSpPr>
          <p:nvPr>
            <p:ph type="title"/>
          </p:nvPr>
        </p:nvSpPr>
        <p:spPr>
          <a:xfrm>
            <a:off x="623887" y="1282304"/>
            <a:ext cx="3605213" cy="2139553"/>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lt1"/>
              </a:buClr>
              <a:buSzPts val="4800"/>
              <a:buFont typeface="Saira Condensed"/>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1" name="Google Shape;191;p39"/>
          <p:cNvSpPr txBox="1">
            <a:spLocks noGrp="1"/>
          </p:cNvSpPr>
          <p:nvPr>
            <p:ph type="body" idx="1"/>
          </p:nvPr>
        </p:nvSpPr>
        <p:spPr>
          <a:xfrm>
            <a:off x="623887" y="3442098"/>
            <a:ext cx="3605213" cy="112514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lt1"/>
              </a:buClr>
              <a:buSzPts val="1800"/>
              <a:buNone/>
              <a:defRPr sz="1800" cap="none">
                <a:solidFill>
                  <a:schemeClr val="lt1"/>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pic>
        <p:nvPicPr>
          <p:cNvPr id="192" name="Google Shape;192;p39"/>
          <p:cNvPicPr preferRelativeResize="0"/>
          <p:nvPr/>
        </p:nvPicPr>
        <p:blipFill rotWithShape="1">
          <a:blip r:embed="rId3">
            <a:alphaModFix/>
          </a:blip>
          <a:srcRect/>
          <a:stretch/>
        </p:blipFill>
        <p:spPr>
          <a:xfrm>
            <a:off x="400050" y="402819"/>
            <a:ext cx="1292360" cy="36989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Section Header-Gray Plain">
  <p:cSld name="Section Header-Gray Plain">
    <p:bg>
      <p:bgPr>
        <a:solidFill>
          <a:schemeClr val="dk1"/>
        </a:solidFill>
        <a:effectLst/>
      </p:bgPr>
    </p:bg>
    <p:spTree>
      <p:nvGrpSpPr>
        <p:cNvPr id="1" name="Shape 193"/>
        <p:cNvGrpSpPr/>
        <p:nvPr/>
      </p:nvGrpSpPr>
      <p:grpSpPr>
        <a:xfrm>
          <a:off x="0" y="0"/>
          <a:ext cx="0" cy="0"/>
          <a:chOff x="0" y="0"/>
          <a:chExt cx="0" cy="0"/>
        </a:xfrm>
      </p:grpSpPr>
      <p:pic>
        <p:nvPicPr>
          <p:cNvPr id="194" name="Google Shape;194;p40"/>
          <p:cNvPicPr preferRelativeResize="0"/>
          <p:nvPr/>
        </p:nvPicPr>
        <p:blipFill rotWithShape="1">
          <a:blip r:embed="rId2">
            <a:alphaModFix/>
          </a:blip>
          <a:srcRect/>
          <a:stretch/>
        </p:blipFill>
        <p:spPr>
          <a:xfrm>
            <a:off x="1" y="2"/>
            <a:ext cx="9143998" cy="5143498"/>
          </a:xfrm>
          <a:prstGeom prst="rect">
            <a:avLst/>
          </a:prstGeom>
          <a:noFill/>
          <a:ln>
            <a:noFill/>
          </a:ln>
        </p:spPr>
      </p:pic>
      <p:sp>
        <p:nvSpPr>
          <p:cNvPr id="195" name="Google Shape;195;p40"/>
          <p:cNvSpPr txBox="1">
            <a:spLocks noGrp="1"/>
          </p:cNvSpPr>
          <p:nvPr>
            <p:ph type="title"/>
          </p:nvPr>
        </p:nvSpPr>
        <p:spPr>
          <a:xfrm>
            <a:off x="623887" y="1282304"/>
            <a:ext cx="3605213" cy="2139553"/>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lt1"/>
              </a:buClr>
              <a:buSzPts val="4800"/>
              <a:buFont typeface="Saira Condensed"/>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40"/>
          <p:cNvSpPr txBox="1">
            <a:spLocks noGrp="1"/>
          </p:cNvSpPr>
          <p:nvPr>
            <p:ph type="body" idx="1"/>
          </p:nvPr>
        </p:nvSpPr>
        <p:spPr>
          <a:xfrm>
            <a:off x="623887" y="3442098"/>
            <a:ext cx="3605213" cy="112514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lt1"/>
              </a:buClr>
              <a:buSzPts val="1800"/>
              <a:buNone/>
              <a:defRPr sz="1800" cap="none">
                <a:solidFill>
                  <a:schemeClr val="lt1"/>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pic>
        <p:nvPicPr>
          <p:cNvPr id="197" name="Google Shape;197;p40"/>
          <p:cNvPicPr preferRelativeResize="0"/>
          <p:nvPr/>
        </p:nvPicPr>
        <p:blipFill rotWithShape="1">
          <a:blip r:embed="rId3">
            <a:alphaModFix/>
          </a:blip>
          <a:srcRect/>
          <a:stretch/>
        </p:blipFill>
        <p:spPr>
          <a:xfrm>
            <a:off x="400050" y="402819"/>
            <a:ext cx="1292360" cy="36989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Section Header-Gray with Text">
  <p:cSld name="Section Header-Gray with Text">
    <p:spTree>
      <p:nvGrpSpPr>
        <p:cNvPr id="1" name="Shape 198"/>
        <p:cNvGrpSpPr/>
        <p:nvPr/>
      </p:nvGrpSpPr>
      <p:grpSpPr>
        <a:xfrm>
          <a:off x="0" y="0"/>
          <a:ext cx="0" cy="0"/>
          <a:chOff x="0" y="0"/>
          <a:chExt cx="0" cy="0"/>
        </a:xfrm>
      </p:grpSpPr>
      <p:pic>
        <p:nvPicPr>
          <p:cNvPr id="199" name="Google Shape;199;p4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00" name="Google Shape;200;p41"/>
          <p:cNvSpPr txBox="1">
            <a:spLocks noGrp="1"/>
          </p:cNvSpPr>
          <p:nvPr>
            <p:ph type="title"/>
          </p:nvPr>
        </p:nvSpPr>
        <p:spPr>
          <a:xfrm>
            <a:off x="623887" y="2087166"/>
            <a:ext cx="3605213" cy="2139553"/>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lt1"/>
              </a:buClr>
              <a:buSzPts val="4500"/>
              <a:buFont typeface="Saira Condensed"/>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41"/>
          <p:cNvSpPr txBox="1">
            <a:spLocks noGrp="1"/>
          </p:cNvSpPr>
          <p:nvPr>
            <p:ph type="body" idx="1"/>
          </p:nvPr>
        </p:nvSpPr>
        <p:spPr>
          <a:xfrm>
            <a:off x="623887" y="4246960"/>
            <a:ext cx="3605213" cy="112514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lt1"/>
              </a:buClr>
              <a:buSzPts val="1800"/>
              <a:buNone/>
              <a:defRPr sz="1800" cap="none">
                <a:solidFill>
                  <a:schemeClr val="lt1"/>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202" name="Google Shape;202;p41"/>
          <p:cNvSpPr txBox="1">
            <a:spLocks noGrp="1"/>
          </p:cNvSpPr>
          <p:nvPr>
            <p:ph type="body" idx="2"/>
          </p:nvPr>
        </p:nvSpPr>
        <p:spPr>
          <a:xfrm>
            <a:off x="4686300" y="3028950"/>
            <a:ext cx="3833812" cy="1482329"/>
          </a:xfrm>
          <a:prstGeom prst="rect">
            <a:avLst/>
          </a:prstGeom>
          <a:noFill/>
          <a:ln>
            <a:noFill/>
          </a:ln>
        </p:spPr>
        <p:txBody>
          <a:bodyPr spcFirstLastPara="1" wrap="square" lIns="91425" tIns="45700" rIns="91425" bIns="45700" anchor="b" anchorCtr="0"/>
          <a:lstStyle>
            <a:lvl1pPr marL="457200" lvl="0" indent="-228600" algn="l">
              <a:lnSpc>
                <a:spcPct val="130000"/>
              </a:lnSpc>
              <a:spcBef>
                <a:spcPts val="1650"/>
              </a:spcBef>
              <a:spcAft>
                <a:spcPts val="0"/>
              </a:spcAft>
              <a:buClr>
                <a:schemeClr val="lt1"/>
              </a:buClr>
              <a:buSzPts val="900"/>
              <a:buNone/>
              <a:defRPr sz="900">
                <a:solidFill>
                  <a:schemeClr val="lt1"/>
                </a:solidFill>
              </a:defRPr>
            </a:lvl1pPr>
            <a:lvl2pPr marL="914400" lvl="1" indent="-280987" algn="l">
              <a:lnSpc>
                <a:spcPct val="130000"/>
              </a:lnSpc>
              <a:spcBef>
                <a:spcPts val="375"/>
              </a:spcBef>
              <a:spcAft>
                <a:spcPts val="0"/>
              </a:spcAft>
              <a:buClr>
                <a:schemeClr val="lt1"/>
              </a:buClr>
              <a:buSzPts val="825"/>
              <a:buChar char="•"/>
              <a:defRPr sz="825">
                <a:solidFill>
                  <a:schemeClr val="lt1"/>
                </a:solidFill>
              </a:defRPr>
            </a:lvl2pPr>
            <a:lvl3pPr marL="1371600" lvl="2" indent="-278638" algn="l">
              <a:lnSpc>
                <a:spcPct val="130000"/>
              </a:lnSpc>
              <a:spcBef>
                <a:spcPts val="375"/>
              </a:spcBef>
              <a:spcAft>
                <a:spcPts val="0"/>
              </a:spcAft>
              <a:buClr>
                <a:schemeClr val="lt1"/>
              </a:buClr>
              <a:buSzPts val="788"/>
              <a:buChar char="–"/>
              <a:defRPr sz="788">
                <a:solidFill>
                  <a:schemeClr val="lt1"/>
                </a:solidFill>
              </a:defRPr>
            </a:lvl3pPr>
            <a:lvl4pPr marL="1828800" lvl="3" indent="-276225" algn="l">
              <a:lnSpc>
                <a:spcPct val="130000"/>
              </a:lnSpc>
              <a:spcBef>
                <a:spcPts val="375"/>
              </a:spcBef>
              <a:spcAft>
                <a:spcPts val="0"/>
              </a:spcAft>
              <a:buClr>
                <a:schemeClr val="lt1"/>
              </a:buClr>
              <a:buSzPts val="750"/>
              <a:buChar char="•"/>
              <a:defRPr sz="750">
                <a:solidFill>
                  <a:schemeClr val="lt1"/>
                </a:solidFill>
              </a:defRPr>
            </a:lvl4pPr>
            <a:lvl5pPr marL="2286000" lvl="4" indent="-276225" algn="l">
              <a:lnSpc>
                <a:spcPct val="130000"/>
              </a:lnSpc>
              <a:spcBef>
                <a:spcPts val="375"/>
              </a:spcBef>
              <a:spcAft>
                <a:spcPts val="0"/>
              </a:spcAft>
              <a:buClr>
                <a:schemeClr val="lt1"/>
              </a:buClr>
              <a:buSzPts val="750"/>
              <a:buChar char="–"/>
              <a:defRPr sz="750">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203" name="Google Shape;203;p41"/>
          <p:cNvPicPr preferRelativeResize="0"/>
          <p:nvPr/>
        </p:nvPicPr>
        <p:blipFill rotWithShape="1">
          <a:blip r:embed="rId3">
            <a:alphaModFix/>
          </a:blip>
          <a:srcRect/>
          <a:stretch/>
        </p:blipFill>
        <p:spPr>
          <a:xfrm>
            <a:off x="400050" y="402819"/>
            <a:ext cx="1292360" cy="36989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Quotation Option 1">
  <p:cSld name="Quotation Option 1">
    <p:bg>
      <p:bgPr>
        <a:solidFill>
          <a:schemeClr val="dk2"/>
        </a:solidFill>
        <a:effectLst/>
      </p:bgPr>
    </p:bg>
    <p:spTree>
      <p:nvGrpSpPr>
        <p:cNvPr id="1" name="Shape 204"/>
        <p:cNvGrpSpPr/>
        <p:nvPr/>
      </p:nvGrpSpPr>
      <p:grpSpPr>
        <a:xfrm>
          <a:off x="0" y="0"/>
          <a:ext cx="0" cy="0"/>
          <a:chOff x="0" y="0"/>
          <a:chExt cx="0" cy="0"/>
        </a:xfrm>
      </p:grpSpPr>
      <p:pic>
        <p:nvPicPr>
          <p:cNvPr id="205" name="Google Shape;205;p42"/>
          <p:cNvPicPr preferRelativeResize="0"/>
          <p:nvPr/>
        </p:nvPicPr>
        <p:blipFill rotWithShape="1">
          <a:blip r:embed="rId2">
            <a:alphaModFix amt="20000"/>
          </a:blip>
          <a:srcRect/>
          <a:stretch/>
        </p:blipFill>
        <p:spPr>
          <a:xfrm rot="10800000">
            <a:off x="-2057400" y="-2457450"/>
            <a:ext cx="8358188" cy="8358188"/>
          </a:xfrm>
          <a:prstGeom prst="rect">
            <a:avLst/>
          </a:prstGeom>
          <a:noFill/>
          <a:ln>
            <a:noFill/>
          </a:ln>
        </p:spPr>
      </p:pic>
      <p:sp>
        <p:nvSpPr>
          <p:cNvPr id="206" name="Google Shape;206;p42"/>
          <p:cNvSpPr/>
          <p:nvPr/>
        </p:nvSpPr>
        <p:spPr>
          <a:xfrm>
            <a:off x="4214813" y="628650"/>
            <a:ext cx="714375" cy="457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Open Sans"/>
              <a:ea typeface="Open Sans"/>
              <a:cs typeface="Open Sans"/>
              <a:sym typeface="Open Sans"/>
            </a:endParaRPr>
          </a:p>
        </p:txBody>
      </p:sp>
      <p:sp>
        <p:nvSpPr>
          <p:cNvPr id="207" name="Google Shape;207;p42"/>
          <p:cNvSpPr txBox="1">
            <a:spLocks noGrp="1"/>
          </p:cNvSpPr>
          <p:nvPr>
            <p:ph type="title"/>
          </p:nvPr>
        </p:nvSpPr>
        <p:spPr>
          <a:xfrm>
            <a:off x="1211580" y="1207077"/>
            <a:ext cx="6720840" cy="3117273"/>
          </a:xfrm>
          <a:prstGeom prst="rect">
            <a:avLst/>
          </a:prstGeom>
          <a:noFill/>
          <a:ln>
            <a:noFill/>
          </a:ln>
        </p:spPr>
        <p:txBody>
          <a:bodyPr spcFirstLastPara="1" wrap="square" lIns="91425" tIns="45700" rIns="91425" bIns="45700" anchor="ctr" anchorCtr="0"/>
          <a:lstStyle>
            <a:lvl1pPr lvl="0" algn="ctr">
              <a:lnSpc>
                <a:spcPct val="70000"/>
              </a:lnSpc>
              <a:spcBef>
                <a:spcPts val="0"/>
              </a:spcBef>
              <a:spcAft>
                <a:spcPts val="0"/>
              </a:spcAft>
              <a:buClr>
                <a:schemeClr val="lt1"/>
              </a:buClr>
              <a:buSzPts val="4400"/>
              <a:buFont typeface="Saira Condense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Quotation Option 2">
  <p:cSld name="Quotation Option 2">
    <p:bg>
      <p:bgPr>
        <a:solidFill>
          <a:schemeClr val="dk2"/>
        </a:solidFill>
        <a:effectLst/>
      </p:bgPr>
    </p:bg>
    <p:spTree>
      <p:nvGrpSpPr>
        <p:cNvPr id="1" name="Shape 208"/>
        <p:cNvGrpSpPr/>
        <p:nvPr/>
      </p:nvGrpSpPr>
      <p:grpSpPr>
        <a:xfrm>
          <a:off x="0" y="0"/>
          <a:ext cx="0" cy="0"/>
          <a:chOff x="0" y="0"/>
          <a:chExt cx="0" cy="0"/>
        </a:xfrm>
      </p:grpSpPr>
      <p:sp>
        <p:nvSpPr>
          <p:cNvPr id="209" name="Google Shape;209;p43"/>
          <p:cNvSpPr/>
          <p:nvPr/>
        </p:nvSpPr>
        <p:spPr>
          <a:xfrm>
            <a:off x="1228725" y="857250"/>
            <a:ext cx="6686550" cy="3429000"/>
          </a:xfrm>
          <a:prstGeom prst="rect">
            <a:avLst/>
          </a:prstGeom>
          <a:no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Open Sans"/>
              <a:ea typeface="Open Sans"/>
              <a:cs typeface="Open Sans"/>
              <a:sym typeface="Open Sans"/>
            </a:endParaRPr>
          </a:p>
        </p:txBody>
      </p:sp>
      <p:sp>
        <p:nvSpPr>
          <p:cNvPr id="210" name="Google Shape;210;p43"/>
          <p:cNvSpPr/>
          <p:nvPr/>
        </p:nvSpPr>
        <p:spPr>
          <a:xfrm>
            <a:off x="4214813" y="628650"/>
            <a:ext cx="714375" cy="457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Open Sans"/>
              <a:ea typeface="Open Sans"/>
              <a:cs typeface="Open Sans"/>
              <a:sym typeface="Open Sans"/>
            </a:endParaRPr>
          </a:p>
        </p:txBody>
      </p:sp>
      <p:sp>
        <p:nvSpPr>
          <p:cNvPr id="211" name="Google Shape;211;p43"/>
          <p:cNvSpPr txBox="1">
            <a:spLocks noGrp="1"/>
          </p:cNvSpPr>
          <p:nvPr>
            <p:ph type="title"/>
          </p:nvPr>
        </p:nvSpPr>
        <p:spPr>
          <a:xfrm>
            <a:off x="1211580" y="1207077"/>
            <a:ext cx="6720840" cy="3117273"/>
          </a:xfrm>
          <a:prstGeom prst="rect">
            <a:avLst/>
          </a:prstGeom>
          <a:noFill/>
          <a:ln>
            <a:noFill/>
          </a:ln>
        </p:spPr>
        <p:txBody>
          <a:bodyPr spcFirstLastPara="1" wrap="square" lIns="91425" tIns="45700" rIns="91425" bIns="45700" anchor="ctr" anchorCtr="0"/>
          <a:lstStyle>
            <a:lvl1pPr lvl="0" algn="ctr">
              <a:lnSpc>
                <a:spcPct val="70000"/>
              </a:lnSpc>
              <a:spcBef>
                <a:spcPts val="0"/>
              </a:spcBef>
              <a:spcAft>
                <a:spcPts val="0"/>
              </a:spcAft>
              <a:buClr>
                <a:schemeClr val="lt1"/>
              </a:buClr>
              <a:buSzPts val="4400"/>
              <a:buFont typeface="Saira Condense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12" name="Google Shape;212;p43"/>
          <p:cNvPicPr preferRelativeResize="0"/>
          <p:nvPr/>
        </p:nvPicPr>
        <p:blipFill rotWithShape="1">
          <a:blip r:embed="rId2">
            <a:alphaModFix/>
          </a:blip>
          <a:srcRect/>
          <a:stretch/>
        </p:blipFill>
        <p:spPr>
          <a:xfrm>
            <a:off x="4214813" y="466591"/>
            <a:ext cx="714375" cy="7143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Statement">
  <p:cSld name="Quotation Option 2_1">
    <p:bg>
      <p:bgPr>
        <a:solidFill>
          <a:schemeClr val="dk2"/>
        </a:solidFill>
        <a:effectLst/>
      </p:bgPr>
    </p:bg>
    <p:spTree>
      <p:nvGrpSpPr>
        <p:cNvPr id="1" name="Shape 213"/>
        <p:cNvGrpSpPr/>
        <p:nvPr/>
      </p:nvGrpSpPr>
      <p:grpSpPr>
        <a:xfrm>
          <a:off x="0" y="0"/>
          <a:ext cx="0" cy="0"/>
          <a:chOff x="0" y="0"/>
          <a:chExt cx="0" cy="0"/>
        </a:xfrm>
      </p:grpSpPr>
      <p:sp>
        <p:nvSpPr>
          <p:cNvPr id="214" name="Google Shape;214;p44"/>
          <p:cNvSpPr/>
          <p:nvPr/>
        </p:nvSpPr>
        <p:spPr>
          <a:xfrm>
            <a:off x="1228725" y="857250"/>
            <a:ext cx="6686400" cy="3429000"/>
          </a:xfrm>
          <a:prstGeom prst="rect">
            <a:avLst/>
          </a:prstGeom>
          <a:no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Open Sans"/>
              <a:ea typeface="Open Sans"/>
              <a:cs typeface="Open Sans"/>
              <a:sym typeface="Open Sans"/>
            </a:endParaRPr>
          </a:p>
        </p:txBody>
      </p:sp>
      <p:sp>
        <p:nvSpPr>
          <p:cNvPr id="215" name="Google Shape;215;p44"/>
          <p:cNvSpPr txBox="1">
            <a:spLocks noGrp="1"/>
          </p:cNvSpPr>
          <p:nvPr>
            <p:ph type="title"/>
          </p:nvPr>
        </p:nvSpPr>
        <p:spPr>
          <a:xfrm>
            <a:off x="1211580" y="1207077"/>
            <a:ext cx="6720900" cy="3117300"/>
          </a:xfrm>
          <a:prstGeom prst="rect">
            <a:avLst/>
          </a:prstGeom>
          <a:noFill/>
          <a:ln>
            <a:noFill/>
          </a:ln>
        </p:spPr>
        <p:txBody>
          <a:bodyPr spcFirstLastPara="1" wrap="square" lIns="91425" tIns="45700" rIns="91425" bIns="45700" anchor="ctr" anchorCtr="0"/>
          <a:lstStyle>
            <a:lvl1pPr lvl="0" algn="ctr" rtl="0">
              <a:lnSpc>
                <a:spcPct val="70000"/>
              </a:lnSpc>
              <a:spcBef>
                <a:spcPts val="0"/>
              </a:spcBef>
              <a:spcAft>
                <a:spcPts val="0"/>
              </a:spcAft>
              <a:buClr>
                <a:schemeClr val="lt1"/>
              </a:buClr>
              <a:buSzPts val="4400"/>
              <a:buFont typeface="Saira Condensed"/>
              <a:buNone/>
              <a:defRPr sz="4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Quotation Option 4">
  <p:cSld name="Quotation Option 4">
    <p:bg>
      <p:bgPr>
        <a:solidFill>
          <a:schemeClr val="accent5"/>
        </a:solidFill>
        <a:effectLst/>
      </p:bgPr>
    </p:bg>
    <p:spTree>
      <p:nvGrpSpPr>
        <p:cNvPr id="1" name="Shape 216"/>
        <p:cNvGrpSpPr/>
        <p:nvPr/>
      </p:nvGrpSpPr>
      <p:grpSpPr>
        <a:xfrm>
          <a:off x="0" y="0"/>
          <a:ext cx="0" cy="0"/>
          <a:chOff x="0" y="0"/>
          <a:chExt cx="0" cy="0"/>
        </a:xfrm>
      </p:grpSpPr>
      <p:sp>
        <p:nvSpPr>
          <p:cNvPr id="217" name="Google Shape;217;p45"/>
          <p:cNvSpPr txBox="1">
            <a:spLocks noGrp="1"/>
          </p:cNvSpPr>
          <p:nvPr>
            <p:ph type="title"/>
          </p:nvPr>
        </p:nvSpPr>
        <p:spPr>
          <a:xfrm>
            <a:off x="1211580" y="1207077"/>
            <a:ext cx="6720840" cy="3117273"/>
          </a:xfrm>
          <a:prstGeom prst="rect">
            <a:avLst/>
          </a:prstGeom>
          <a:noFill/>
          <a:ln>
            <a:noFill/>
          </a:ln>
        </p:spPr>
        <p:txBody>
          <a:bodyPr spcFirstLastPara="1" wrap="square" lIns="91425" tIns="45700" rIns="91425" bIns="45700" anchor="ctr" anchorCtr="0"/>
          <a:lstStyle>
            <a:lvl1pPr lvl="0" algn="ctr">
              <a:lnSpc>
                <a:spcPct val="70000"/>
              </a:lnSpc>
              <a:spcBef>
                <a:spcPts val="0"/>
              </a:spcBef>
              <a:spcAft>
                <a:spcPts val="0"/>
              </a:spcAft>
              <a:buClr>
                <a:schemeClr val="lt1"/>
              </a:buClr>
              <a:buSzPts val="4400"/>
              <a:buFont typeface="Saira Condense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18" name="Google Shape;218;p45"/>
          <p:cNvCxnSpPr>
            <a:endCxn id="219" idx="1"/>
          </p:cNvCxnSpPr>
          <p:nvPr/>
        </p:nvCxnSpPr>
        <p:spPr>
          <a:xfrm>
            <a:off x="1211642" y="823778"/>
            <a:ext cx="2664300" cy="0"/>
          </a:xfrm>
          <a:prstGeom prst="straightConnector1">
            <a:avLst/>
          </a:prstGeom>
          <a:noFill/>
          <a:ln w="57150" cap="flat" cmpd="sng">
            <a:solidFill>
              <a:schemeClr val="lt1"/>
            </a:solidFill>
            <a:prstDash val="solid"/>
            <a:miter lim="800000"/>
            <a:headEnd type="none" w="sm" len="sm"/>
            <a:tailEnd type="none" w="sm" len="sm"/>
          </a:ln>
        </p:spPr>
      </p:cxnSp>
      <p:cxnSp>
        <p:nvCxnSpPr>
          <p:cNvPr id="220" name="Google Shape;220;p45"/>
          <p:cNvCxnSpPr>
            <a:stCxn id="219" idx="3"/>
          </p:cNvCxnSpPr>
          <p:nvPr/>
        </p:nvCxnSpPr>
        <p:spPr>
          <a:xfrm>
            <a:off x="5268058" y="823778"/>
            <a:ext cx="2664300" cy="0"/>
          </a:xfrm>
          <a:prstGeom prst="straightConnector1">
            <a:avLst/>
          </a:prstGeom>
          <a:noFill/>
          <a:ln w="57150" cap="flat" cmpd="sng">
            <a:solidFill>
              <a:schemeClr val="lt1"/>
            </a:solidFill>
            <a:prstDash val="solid"/>
            <a:miter lim="800000"/>
            <a:headEnd type="none" w="sm" len="sm"/>
            <a:tailEnd type="none" w="sm" len="sm"/>
          </a:ln>
        </p:spPr>
      </p:cxnSp>
      <p:pic>
        <p:nvPicPr>
          <p:cNvPr id="219" name="Google Shape;219;p45"/>
          <p:cNvPicPr preferRelativeResize="0"/>
          <p:nvPr/>
        </p:nvPicPr>
        <p:blipFill rotWithShape="1">
          <a:blip r:embed="rId2">
            <a:alphaModFix/>
          </a:blip>
          <a:srcRect/>
          <a:stretch/>
        </p:blipFill>
        <p:spPr>
          <a:xfrm>
            <a:off x="3875942" y="127720"/>
            <a:ext cx="1392116" cy="1392116"/>
          </a:xfrm>
          <a:prstGeom prst="rect">
            <a:avLst/>
          </a:prstGeom>
          <a:noFill/>
          <a:ln>
            <a:noFill/>
          </a:ln>
        </p:spPr>
      </p:pic>
      <p:pic>
        <p:nvPicPr>
          <p:cNvPr id="221" name="Google Shape;221;p45"/>
          <p:cNvPicPr preferRelativeResize="0"/>
          <p:nvPr/>
        </p:nvPicPr>
        <p:blipFill rotWithShape="1">
          <a:blip r:embed="rId2">
            <a:alphaModFix/>
          </a:blip>
          <a:srcRect/>
          <a:stretch/>
        </p:blipFill>
        <p:spPr>
          <a:xfrm rot="10800000">
            <a:off x="4276804" y="4024527"/>
            <a:ext cx="590393" cy="590393"/>
          </a:xfrm>
          <a:prstGeom prst="rect">
            <a:avLst/>
          </a:prstGeom>
          <a:noFill/>
          <a:ln>
            <a:noFill/>
          </a:ln>
        </p:spPr>
      </p:pic>
      <p:cxnSp>
        <p:nvCxnSpPr>
          <p:cNvPr id="222" name="Google Shape;222;p45"/>
          <p:cNvCxnSpPr>
            <a:endCxn id="221" idx="3"/>
          </p:cNvCxnSpPr>
          <p:nvPr/>
        </p:nvCxnSpPr>
        <p:spPr>
          <a:xfrm>
            <a:off x="1211704" y="4319723"/>
            <a:ext cx="3065100" cy="0"/>
          </a:xfrm>
          <a:prstGeom prst="straightConnector1">
            <a:avLst/>
          </a:prstGeom>
          <a:noFill/>
          <a:ln w="57150" cap="flat" cmpd="sng">
            <a:solidFill>
              <a:schemeClr val="lt1"/>
            </a:solidFill>
            <a:prstDash val="solid"/>
            <a:miter lim="800000"/>
            <a:headEnd type="none" w="sm" len="sm"/>
            <a:tailEnd type="none" w="sm" len="sm"/>
          </a:ln>
        </p:spPr>
      </p:cxnSp>
      <p:cxnSp>
        <p:nvCxnSpPr>
          <p:cNvPr id="223" name="Google Shape;223;p45"/>
          <p:cNvCxnSpPr>
            <a:stCxn id="221" idx="1"/>
          </p:cNvCxnSpPr>
          <p:nvPr/>
        </p:nvCxnSpPr>
        <p:spPr>
          <a:xfrm>
            <a:off x="4867197" y="4319723"/>
            <a:ext cx="3065100" cy="0"/>
          </a:xfrm>
          <a:prstGeom prst="straightConnector1">
            <a:avLst/>
          </a:prstGeom>
          <a:noFill/>
          <a:ln w="57150" cap="flat" cmpd="sng">
            <a:solidFill>
              <a:schemeClr val="lt1"/>
            </a:solidFill>
            <a:prstDash val="solid"/>
            <a:miter lim="800000"/>
            <a:headEnd type="none" w="sm" len="sm"/>
            <a:tailEnd type="none" w="sm" len="sm"/>
          </a:ln>
        </p:spPr>
      </p:cxnSp>
      <p:cxnSp>
        <p:nvCxnSpPr>
          <p:cNvPr id="224" name="Google Shape;224;p45"/>
          <p:cNvCxnSpPr>
            <a:endCxn id="219" idx="1"/>
          </p:cNvCxnSpPr>
          <p:nvPr/>
        </p:nvCxnSpPr>
        <p:spPr>
          <a:xfrm>
            <a:off x="1211642" y="823778"/>
            <a:ext cx="2664300" cy="0"/>
          </a:xfrm>
          <a:prstGeom prst="straightConnector1">
            <a:avLst/>
          </a:prstGeom>
          <a:noFill/>
          <a:ln w="57150" cap="flat" cmpd="sng">
            <a:solidFill>
              <a:schemeClr val="lt1"/>
            </a:solidFill>
            <a:prstDash val="solid"/>
            <a:miter lim="800000"/>
            <a:headEnd type="none" w="sm" len="sm"/>
            <a:tailEnd type="none" w="sm" len="sm"/>
          </a:ln>
        </p:spPr>
      </p:cxnSp>
      <p:cxnSp>
        <p:nvCxnSpPr>
          <p:cNvPr id="225" name="Google Shape;225;p45"/>
          <p:cNvCxnSpPr>
            <a:stCxn id="219" idx="3"/>
          </p:cNvCxnSpPr>
          <p:nvPr/>
        </p:nvCxnSpPr>
        <p:spPr>
          <a:xfrm>
            <a:off x="5268058" y="823778"/>
            <a:ext cx="2664300" cy="0"/>
          </a:xfrm>
          <a:prstGeom prst="straightConnector1">
            <a:avLst/>
          </a:prstGeom>
          <a:noFill/>
          <a:ln w="57150" cap="flat" cmpd="sng">
            <a:solidFill>
              <a:schemeClr val="lt1"/>
            </a:solidFill>
            <a:prstDash val="solid"/>
            <a:miter lim="800000"/>
            <a:headEnd type="none" w="sm" len="sm"/>
            <a:tailEnd type="none" w="sm" len="sm"/>
          </a:ln>
        </p:spPr>
      </p:cxnSp>
      <p:pic>
        <p:nvPicPr>
          <p:cNvPr id="226" name="Google Shape;226;p45"/>
          <p:cNvPicPr preferRelativeResize="0"/>
          <p:nvPr/>
        </p:nvPicPr>
        <p:blipFill rotWithShape="1">
          <a:blip r:embed="rId2">
            <a:alphaModFix/>
          </a:blip>
          <a:srcRect/>
          <a:stretch/>
        </p:blipFill>
        <p:spPr>
          <a:xfrm>
            <a:off x="3875942" y="127720"/>
            <a:ext cx="1392116" cy="1392116"/>
          </a:xfrm>
          <a:prstGeom prst="rect">
            <a:avLst/>
          </a:prstGeom>
          <a:noFill/>
          <a:ln>
            <a:noFill/>
          </a:ln>
        </p:spPr>
      </p:pic>
      <p:pic>
        <p:nvPicPr>
          <p:cNvPr id="227" name="Google Shape;227;p45"/>
          <p:cNvPicPr preferRelativeResize="0"/>
          <p:nvPr/>
        </p:nvPicPr>
        <p:blipFill rotWithShape="1">
          <a:blip r:embed="rId2">
            <a:alphaModFix/>
          </a:blip>
          <a:srcRect/>
          <a:stretch/>
        </p:blipFill>
        <p:spPr>
          <a:xfrm rot="10800000">
            <a:off x="4276804" y="4024527"/>
            <a:ext cx="590393" cy="590393"/>
          </a:xfrm>
          <a:prstGeom prst="rect">
            <a:avLst/>
          </a:prstGeom>
          <a:noFill/>
          <a:ln>
            <a:noFill/>
          </a:ln>
        </p:spPr>
      </p:pic>
      <p:cxnSp>
        <p:nvCxnSpPr>
          <p:cNvPr id="228" name="Google Shape;228;p45"/>
          <p:cNvCxnSpPr>
            <a:endCxn id="221" idx="3"/>
          </p:cNvCxnSpPr>
          <p:nvPr/>
        </p:nvCxnSpPr>
        <p:spPr>
          <a:xfrm>
            <a:off x="1211704" y="4319723"/>
            <a:ext cx="3065100" cy="0"/>
          </a:xfrm>
          <a:prstGeom prst="straightConnector1">
            <a:avLst/>
          </a:prstGeom>
          <a:noFill/>
          <a:ln w="57150" cap="flat" cmpd="sng">
            <a:solidFill>
              <a:schemeClr val="lt1"/>
            </a:solidFill>
            <a:prstDash val="solid"/>
            <a:miter lim="800000"/>
            <a:headEnd type="none" w="sm" len="sm"/>
            <a:tailEnd type="none" w="sm" len="sm"/>
          </a:ln>
        </p:spPr>
      </p:cxnSp>
      <p:cxnSp>
        <p:nvCxnSpPr>
          <p:cNvPr id="229" name="Google Shape;229;p45"/>
          <p:cNvCxnSpPr>
            <a:stCxn id="221" idx="1"/>
          </p:cNvCxnSpPr>
          <p:nvPr/>
        </p:nvCxnSpPr>
        <p:spPr>
          <a:xfrm>
            <a:off x="4867197" y="4319723"/>
            <a:ext cx="3065100" cy="0"/>
          </a:xfrm>
          <a:prstGeom prst="straightConnector1">
            <a:avLst/>
          </a:prstGeom>
          <a:noFill/>
          <a:ln w="57150" cap="flat" cmpd="sng">
            <a:solidFill>
              <a:schemeClr val="lt1"/>
            </a:solidFill>
            <a:prstDash val="solid"/>
            <a:miter lim="800000"/>
            <a:headEnd type="none" w="sm" len="sm"/>
            <a:tailEnd type="none" w="sm" len="sm"/>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2 Column Boxes">
  <p:cSld name="Title and 2 Column Boxes">
    <p:bg>
      <p:bgPr>
        <a:solidFill>
          <a:srgbClr val="FFFFFF"/>
        </a:solidFill>
        <a:effectLst/>
      </p:bgPr>
    </p:bg>
    <p:spTree>
      <p:nvGrpSpPr>
        <p:cNvPr id="1" name="Shape 230"/>
        <p:cNvGrpSpPr/>
        <p:nvPr/>
      </p:nvGrpSpPr>
      <p:grpSpPr>
        <a:xfrm>
          <a:off x="0" y="0"/>
          <a:ext cx="0" cy="0"/>
          <a:chOff x="0" y="0"/>
          <a:chExt cx="0" cy="0"/>
        </a:xfrm>
      </p:grpSpPr>
      <p:sp>
        <p:nvSpPr>
          <p:cNvPr id="231" name="Google Shape;231;p46"/>
          <p:cNvSpPr txBox="1">
            <a:spLocks noGrp="1"/>
          </p:cNvSpPr>
          <p:nvPr>
            <p:ph type="body" idx="1"/>
          </p:nvPr>
        </p:nvSpPr>
        <p:spPr>
          <a:xfrm>
            <a:off x="4786026" y="1610355"/>
            <a:ext cx="3957924" cy="2410864"/>
          </a:xfrm>
          <a:prstGeom prst="rect">
            <a:avLst/>
          </a:prstGeom>
          <a:noFill/>
          <a:ln w="38100" cap="flat" cmpd="sng">
            <a:solidFill>
              <a:srgbClr val="000000"/>
            </a:solidFill>
            <a:prstDash val="solid"/>
            <a:miter lim="800000"/>
            <a:headEnd type="none" w="sm" len="sm"/>
            <a:tailEnd type="none" w="sm" len="sm"/>
          </a:ln>
        </p:spPr>
        <p:txBody>
          <a:bodyPr spcFirstLastPara="1" wrap="square" lIns="91425" tIns="45700" rIns="91425" bIns="45700" anchor="ctr" anchorCtr="0"/>
          <a:lstStyle>
            <a:lvl1pPr marL="457200" marR="171450" lvl="0" indent="-228600" algn="ctr">
              <a:lnSpc>
                <a:spcPct val="90000"/>
              </a:lnSpc>
              <a:spcBef>
                <a:spcPts val="600"/>
              </a:spcBef>
              <a:spcAft>
                <a:spcPts val="0"/>
              </a:spcAft>
              <a:buClr>
                <a:schemeClr val="dk1"/>
              </a:buClr>
              <a:buSzPts val="1600"/>
              <a:buNone/>
              <a:defRPr sz="16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2" name="Google Shape;232;p46"/>
          <p:cNvSpPr txBox="1">
            <a:spLocks noGrp="1"/>
          </p:cNvSpPr>
          <p:nvPr>
            <p:ph type="body" idx="2"/>
          </p:nvPr>
        </p:nvSpPr>
        <p:spPr>
          <a:xfrm>
            <a:off x="461676" y="1610356"/>
            <a:ext cx="3959352" cy="2406101"/>
          </a:xfrm>
          <a:prstGeom prst="rect">
            <a:avLst/>
          </a:prstGeom>
          <a:noFill/>
          <a:ln w="38100" cap="flat" cmpd="sng">
            <a:solidFill>
              <a:srgbClr val="000000"/>
            </a:solidFill>
            <a:prstDash val="solid"/>
            <a:miter lim="800000"/>
            <a:headEnd type="none" w="sm" len="sm"/>
            <a:tailEnd type="none" w="sm" len="sm"/>
          </a:ln>
        </p:spPr>
        <p:txBody>
          <a:bodyPr spcFirstLastPara="1" wrap="square" lIns="91425" tIns="45700" rIns="91425" bIns="45700" anchor="ctr" anchorCtr="0"/>
          <a:lstStyle>
            <a:lvl1pPr marL="457200" marR="171450" lvl="0" indent="-228600" algn="ctr">
              <a:lnSpc>
                <a:spcPct val="90000"/>
              </a:lnSpc>
              <a:spcBef>
                <a:spcPts val="600"/>
              </a:spcBef>
              <a:spcAft>
                <a:spcPts val="0"/>
              </a:spcAft>
              <a:buClr>
                <a:schemeClr val="dk1"/>
              </a:buClr>
              <a:buSzPts val="1600"/>
              <a:buNone/>
              <a:defRPr sz="16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3" name="Google Shape;233;p46"/>
          <p:cNvSpPr txBox="1">
            <a:spLocks noGrp="1"/>
          </p:cNvSpPr>
          <p:nvPr>
            <p:ph type="body" idx="3"/>
          </p:nvPr>
        </p:nvSpPr>
        <p:spPr>
          <a:xfrm>
            <a:off x="5594174" y="1456984"/>
            <a:ext cx="2341629" cy="320088"/>
          </a:xfrm>
          <a:prstGeom prst="rect">
            <a:avLst/>
          </a:prstGeom>
          <a:solidFill>
            <a:srgbClr val="FFFFFF"/>
          </a:solidFill>
          <a:ln>
            <a:noFill/>
          </a:ln>
        </p:spPr>
        <p:txBody>
          <a:bodyPr spcFirstLastPara="1" wrap="square" lIns="91425" tIns="45700" rIns="91425" bIns="45700" anchor="ctr" anchorCtr="0"/>
          <a:lstStyle>
            <a:lvl1pPr marL="457200" marR="85725" lvl="0" indent="-228600" algn="ctr">
              <a:lnSpc>
                <a:spcPct val="90000"/>
              </a:lnSpc>
              <a:spcBef>
                <a:spcPts val="0"/>
              </a:spcBef>
              <a:spcAft>
                <a:spcPts val="0"/>
              </a:spcAft>
              <a:buClr>
                <a:schemeClr val="dk1"/>
              </a:buClr>
              <a:buSzPts val="1600"/>
              <a:buNone/>
              <a:defRPr sz="1600" b="0" i="0" cap="none">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4" name="Google Shape;234;p46"/>
          <p:cNvSpPr txBox="1">
            <a:spLocks noGrp="1"/>
          </p:cNvSpPr>
          <p:nvPr>
            <p:ph type="body" idx="4"/>
          </p:nvPr>
        </p:nvSpPr>
        <p:spPr>
          <a:xfrm>
            <a:off x="1269824" y="1456984"/>
            <a:ext cx="2341629" cy="320088"/>
          </a:xfrm>
          <a:prstGeom prst="rect">
            <a:avLst/>
          </a:prstGeom>
          <a:solidFill>
            <a:srgbClr val="FFFFFF"/>
          </a:solidFill>
          <a:ln>
            <a:noFill/>
          </a:ln>
        </p:spPr>
        <p:txBody>
          <a:bodyPr spcFirstLastPara="1" wrap="square" lIns="91425" tIns="45700" rIns="91425" bIns="45700" anchor="ctr" anchorCtr="0"/>
          <a:lstStyle>
            <a:lvl1pPr marL="457200" marR="85725" lvl="0" indent="-228600" algn="ctr">
              <a:lnSpc>
                <a:spcPct val="90000"/>
              </a:lnSpc>
              <a:spcBef>
                <a:spcPts val="0"/>
              </a:spcBef>
              <a:spcAft>
                <a:spcPts val="0"/>
              </a:spcAft>
              <a:buClr>
                <a:schemeClr val="dk1"/>
              </a:buClr>
              <a:buSzPts val="1600"/>
              <a:buNone/>
              <a:defRPr sz="1600" b="0" i="0" cap="none">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5" name="Google Shape;235;p46"/>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36" name="Google Shape;236;p46"/>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3 Column Boxes">
  <p:cSld name="Title and 3 Column Boxes">
    <p:bg>
      <p:bgPr>
        <a:solidFill>
          <a:srgbClr val="FFFFFF"/>
        </a:solidFill>
        <a:effectLst/>
      </p:bgPr>
    </p:bg>
    <p:spTree>
      <p:nvGrpSpPr>
        <p:cNvPr id="1" name="Shape 237"/>
        <p:cNvGrpSpPr/>
        <p:nvPr/>
      </p:nvGrpSpPr>
      <p:grpSpPr>
        <a:xfrm>
          <a:off x="0" y="0"/>
          <a:ext cx="0" cy="0"/>
          <a:chOff x="0" y="0"/>
          <a:chExt cx="0" cy="0"/>
        </a:xfrm>
      </p:grpSpPr>
      <p:sp>
        <p:nvSpPr>
          <p:cNvPr id="238" name="Google Shape;238;p47"/>
          <p:cNvSpPr txBox="1">
            <a:spLocks noGrp="1"/>
          </p:cNvSpPr>
          <p:nvPr>
            <p:ph type="body" idx="1"/>
          </p:nvPr>
        </p:nvSpPr>
        <p:spPr>
          <a:xfrm>
            <a:off x="6182123" y="1615118"/>
            <a:ext cx="2500201" cy="2401339"/>
          </a:xfrm>
          <a:prstGeom prst="rect">
            <a:avLst/>
          </a:prstGeom>
          <a:noFill/>
          <a:ln w="38100" cap="flat" cmpd="sng">
            <a:solidFill>
              <a:srgbClr val="000000"/>
            </a:solidFill>
            <a:prstDash val="solid"/>
            <a:miter lim="800000"/>
            <a:headEnd type="none" w="sm" len="sm"/>
            <a:tailEnd type="none" w="sm" len="sm"/>
          </a:ln>
        </p:spPr>
        <p:txBody>
          <a:bodyPr spcFirstLastPara="1" wrap="square" lIns="91425" tIns="45700" rIns="91425" bIns="45700" anchor="ctr" anchorCtr="0"/>
          <a:lstStyle>
            <a:lvl1pPr marL="457200" marR="171450" lvl="0" indent="-228600" algn="ctr">
              <a:lnSpc>
                <a:spcPct val="90000"/>
              </a:lnSpc>
              <a:spcBef>
                <a:spcPts val="600"/>
              </a:spcBef>
              <a:spcAft>
                <a:spcPts val="0"/>
              </a:spcAft>
              <a:buClr>
                <a:schemeClr val="dk1"/>
              </a:buClr>
              <a:buSzPts val="1600"/>
              <a:buNone/>
              <a:defRPr sz="16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9" name="Google Shape;239;p47"/>
          <p:cNvSpPr txBox="1">
            <a:spLocks noGrp="1"/>
          </p:cNvSpPr>
          <p:nvPr>
            <p:ph type="body" idx="2"/>
          </p:nvPr>
        </p:nvSpPr>
        <p:spPr>
          <a:xfrm>
            <a:off x="3321900" y="1610355"/>
            <a:ext cx="2500201" cy="2410864"/>
          </a:xfrm>
          <a:prstGeom prst="rect">
            <a:avLst/>
          </a:prstGeom>
          <a:noFill/>
          <a:ln w="38100" cap="flat" cmpd="sng">
            <a:solidFill>
              <a:srgbClr val="000000"/>
            </a:solidFill>
            <a:prstDash val="solid"/>
            <a:miter lim="800000"/>
            <a:headEnd type="none" w="sm" len="sm"/>
            <a:tailEnd type="none" w="sm" len="sm"/>
          </a:ln>
        </p:spPr>
        <p:txBody>
          <a:bodyPr spcFirstLastPara="1" wrap="square" lIns="91425" tIns="45700" rIns="91425" bIns="45700" anchor="ctr" anchorCtr="0"/>
          <a:lstStyle>
            <a:lvl1pPr marL="457200" marR="171450" lvl="0" indent="-228600" algn="ctr">
              <a:lnSpc>
                <a:spcPct val="90000"/>
              </a:lnSpc>
              <a:spcBef>
                <a:spcPts val="600"/>
              </a:spcBef>
              <a:spcAft>
                <a:spcPts val="0"/>
              </a:spcAft>
              <a:buClr>
                <a:schemeClr val="dk1"/>
              </a:buClr>
              <a:buSzPts val="1600"/>
              <a:buNone/>
              <a:defRPr sz="16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0" name="Google Shape;240;p47"/>
          <p:cNvSpPr txBox="1">
            <a:spLocks noGrp="1"/>
          </p:cNvSpPr>
          <p:nvPr>
            <p:ph type="body" idx="3"/>
          </p:nvPr>
        </p:nvSpPr>
        <p:spPr>
          <a:xfrm>
            <a:off x="461677" y="1610356"/>
            <a:ext cx="2496312" cy="2406101"/>
          </a:xfrm>
          <a:prstGeom prst="rect">
            <a:avLst/>
          </a:prstGeom>
          <a:noFill/>
          <a:ln w="38100" cap="flat" cmpd="sng">
            <a:solidFill>
              <a:srgbClr val="000000"/>
            </a:solidFill>
            <a:prstDash val="solid"/>
            <a:miter lim="800000"/>
            <a:headEnd type="none" w="sm" len="sm"/>
            <a:tailEnd type="none" w="sm" len="sm"/>
          </a:ln>
        </p:spPr>
        <p:txBody>
          <a:bodyPr spcFirstLastPara="1" wrap="square" lIns="91425" tIns="45700" rIns="91425" bIns="45700" anchor="ctr" anchorCtr="0"/>
          <a:lstStyle>
            <a:lvl1pPr marL="457200" marR="171450" lvl="0" indent="-228600" algn="ctr">
              <a:lnSpc>
                <a:spcPct val="90000"/>
              </a:lnSpc>
              <a:spcBef>
                <a:spcPts val="600"/>
              </a:spcBef>
              <a:spcAft>
                <a:spcPts val="0"/>
              </a:spcAft>
              <a:buClr>
                <a:schemeClr val="dk1"/>
              </a:buClr>
              <a:buSzPts val="1600"/>
              <a:buNone/>
              <a:defRPr sz="16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1" name="Google Shape;241;p47"/>
          <p:cNvSpPr txBox="1">
            <a:spLocks noGrp="1"/>
          </p:cNvSpPr>
          <p:nvPr>
            <p:ph type="body" idx="4"/>
          </p:nvPr>
        </p:nvSpPr>
        <p:spPr>
          <a:xfrm>
            <a:off x="3837166" y="1456984"/>
            <a:ext cx="1479195" cy="320088"/>
          </a:xfrm>
          <a:prstGeom prst="rect">
            <a:avLst/>
          </a:prstGeom>
          <a:solidFill>
            <a:srgbClr val="FFFFFF"/>
          </a:solidFill>
          <a:ln>
            <a:noFill/>
          </a:ln>
        </p:spPr>
        <p:txBody>
          <a:bodyPr spcFirstLastPara="1" wrap="square" lIns="91425" tIns="45700" rIns="91425" bIns="45700" anchor="ctr" anchorCtr="0"/>
          <a:lstStyle>
            <a:lvl1pPr marL="457200" marR="85725" lvl="0" indent="-228600" algn="ctr">
              <a:lnSpc>
                <a:spcPct val="90000"/>
              </a:lnSpc>
              <a:spcBef>
                <a:spcPts val="0"/>
              </a:spcBef>
              <a:spcAft>
                <a:spcPts val="0"/>
              </a:spcAft>
              <a:buClr>
                <a:schemeClr val="dk1"/>
              </a:buClr>
              <a:buSzPts val="1600"/>
              <a:buNone/>
              <a:defRPr sz="1600" b="0" i="0" cap="none">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2" name="Google Shape;242;p47"/>
          <p:cNvSpPr txBox="1">
            <a:spLocks noGrp="1"/>
          </p:cNvSpPr>
          <p:nvPr>
            <p:ph type="body" idx="5"/>
          </p:nvPr>
        </p:nvSpPr>
        <p:spPr>
          <a:xfrm>
            <a:off x="6702151" y="1456984"/>
            <a:ext cx="1479195" cy="320088"/>
          </a:xfrm>
          <a:prstGeom prst="rect">
            <a:avLst/>
          </a:prstGeom>
          <a:solidFill>
            <a:srgbClr val="FFFFFF"/>
          </a:solidFill>
          <a:ln>
            <a:noFill/>
          </a:ln>
        </p:spPr>
        <p:txBody>
          <a:bodyPr spcFirstLastPara="1" wrap="square" lIns="91425" tIns="45700" rIns="91425" bIns="45700" anchor="ctr" anchorCtr="0"/>
          <a:lstStyle>
            <a:lvl1pPr marL="457200" marR="85725" lvl="0" indent="-228600" algn="ctr">
              <a:lnSpc>
                <a:spcPct val="90000"/>
              </a:lnSpc>
              <a:spcBef>
                <a:spcPts val="0"/>
              </a:spcBef>
              <a:spcAft>
                <a:spcPts val="0"/>
              </a:spcAft>
              <a:buClr>
                <a:schemeClr val="dk1"/>
              </a:buClr>
              <a:buSzPts val="1600"/>
              <a:buNone/>
              <a:defRPr sz="1600" b="0" i="0" cap="none">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3" name="Google Shape;243;p47"/>
          <p:cNvSpPr txBox="1">
            <a:spLocks noGrp="1"/>
          </p:cNvSpPr>
          <p:nvPr>
            <p:ph type="body" idx="6"/>
          </p:nvPr>
        </p:nvSpPr>
        <p:spPr>
          <a:xfrm>
            <a:off x="972180" y="1456984"/>
            <a:ext cx="1479195" cy="320088"/>
          </a:xfrm>
          <a:prstGeom prst="rect">
            <a:avLst/>
          </a:prstGeom>
          <a:solidFill>
            <a:srgbClr val="FFFFFF"/>
          </a:solidFill>
          <a:ln>
            <a:noFill/>
          </a:ln>
        </p:spPr>
        <p:txBody>
          <a:bodyPr spcFirstLastPara="1" wrap="square" lIns="91425" tIns="45700" rIns="91425" bIns="45700" anchor="ctr" anchorCtr="0"/>
          <a:lstStyle>
            <a:lvl1pPr marL="457200" marR="85725" lvl="0" indent="-228600" algn="ctr">
              <a:lnSpc>
                <a:spcPct val="90000"/>
              </a:lnSpc>
              <a:spcBef>
                <a:spcPts val="0"/>
              </a:spcBef>
              <a:spcAft>
                <a:spcPts val="0"/>
              </a:spcAft>
              <a:buClr>
                <a:schemeClr val="dk1"/>
              </a:buClr>
              <a:buSzPts val="1600"/>
              <a:buNone/>
              <a:defRPr sz="1600" b="0" i="0" cap="none">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4" name="Google Shape;244;p47"/>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5" name="Google Shape;245;p47"/>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4 Column Boxes">
  <p:cSld name="Title and 4 Column Boxes">
    <p:bg>
      <p:bgPr>
        <a:solidFill>
          <a:srgbClr val="FFFFFF"/>
        </a:solidFill>
        <a:effectLst/>
      </p:bgPr>
    </p:bg>
    <p:spTree>
      <p:nvGrpSpPr>
        <p:cNvPr id="1" name="Shape 246"/>
        <p:cNvGrpSpPr/>
        <p:nvPr/>
      </p:nvGrpSpPr>
      <p:grpSpPr>
        <a:xfrm>
          <a:off x="0" y="0"/>
          <a:ext cx="0" cy="0"/>
          <a:chOff x="0" y="0"/>
          <a:chExt cx="0" cy="0"/>
        </a:xfrm>
      </p:grpSpPr>
      <p:sp>
        <p:nvSpPr>
          <p:cNvPr id="247" name="Google Shape;247;p48"/>
          <p:cNvSpPr txBox="1">
            <a:spLocks noGrp="1"/>
          </p:cNvSpPr>
          <p:nvPr>
            <p:ph type="body" idx="1"/>
          </p:nvPr>
        </p:nvSpPr>
        <p:spPr>
          <a:xfrm>
            <a:off x="340580" y="1273167"/>
            <a:ext cx="1967237" cy="3140678"/>
          </a:xfrm>
          <a:prstGeom prst="rect">
            <a:avLst/>
          </a:prstGeom>
          <a:noFill/>
          <a:ln w="38100" cap="flat" cmpd="sng">
            <a:solidFill>
              <a:srgbClr val="000000"/>
            </a:solidFill>
            <a:prstDash val="solid"/>
            <a:miter lim="800000"/>
            <a:headEnd type="none" w="sm" len="sm"/>
            <a:tailEnd type="none" w="sm" len="sm"/>
          </a:ln>
        </p:spPr>
        <p:txBody>
          <a:bodyPr spcFirstLastPara="1" wrap="square" lIns="91425" tIns="45700" rIns="91425" bIns="45700" anchor="ctr" anchorCtr="0"/>
          <a:lstStyle>
            <a:lvl1pPr marL="457200" marR="171450" lvl="0" indent="-228600" algn="ctr">
              <a:lnSpc>
                <a:spcPct val="90000"/>
              </a:lnSpc>
              <a:spcBef>
                <a:spcPts val="600"/>
              </a:spcBef>
              <a:spcAft>
                <a:spcPts val="0"/>
              </a:spcAft>
              <a:buClr>
                <a:schemeClr val="dk1"/>
              </a:buClr>
              <a:buSzPts val="1600"/>
              <a:buNone/>
              <a:defRPr sz="16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8" name="Google Shape;248;p48"/>
          <p:cNvSpPr txBox="1">
            <a:spLocks noGrp="1"/>
          </p:cNvSpPr>
          <p:nvPr>
            <p:ph type="body" idx="2"/>
          </p:nvPr>
        </p:nvSpPr>
        <p:spPr>
          <a:xfrm>
            <a:off x="630920" y="1171619"/>
            <a:ext cx="1386559" cy="216856"/>
          </a:xfrm>
          <a:prstGeom prst="rect">
            <a:avLst/>
          </a:prstGeom>
          <a:solidFill>
            <a:srgbClr val="FFFFFF"/>
          </a:solidFill>
          <a:ln>
            <a:noFill/>
          </a:ln>
        </p:spPr>
        <p:txBody>
          <a:bodyPr spcFirstLastPara="1" wrap="square" lIns="91425" tIns="45700" rIns="91425" bIns="45700" anchor="ctr" anchorCtr="0"/>
          <a:lstStyle>
            <a:lvl1pPr marL="457200" marR="85725" lvl="0" indent="-228600" algn="ctr">
              <a:lnSpc>
                <a:spcPct val="90000"/>
              </a:lnSpc>
              <a:spcBef>
                <a:spcPts val="0"/>
              </a:spcBef>
              <a:spcAft>
                <a:spcPts val="0"/>
              </a:spcAft>
              <a:buClr>
                <a:schemeClr val="dk1"/>
              </a:buClr>
              <a:buSzPts val="1600"/>
              <a:buNone/>
              <a:defRPr sz="1600" b="0" i="0" cap="none">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9" name="Google Shape;249;p48"/>
          <p:cNvSpPr txBox="1">
            <a:spLocks noGrp="1"/>
          </p:cNvSpPr>
          <p:nvPr>
            <p:ph type="body" idx="3"/>
          </p:nvPr>
        </p:nvSpPr>
        <p:spPr>
          <a:xfrm>
            <a:off x="2505782" y="1273167"/>
            <a:ext cx="1965960" cy="3140678"/>
          </a:xfrm>
          <a:prstGeom prst="rect">
            <a:avLst/>
          </a:prstGeom>
          <a:noFill/>
          <a:ln w="38100" cap="flat" cmpd="sng">
            <a:solidFill>
              <a:srgbClr val="000000"/>
            </a:solidFill>
            <a:prstDash val="solid"/>
            <a:miter lim="800000"/>
            <a:headEnd type="none" w="sm" len="sm"/>
            <a:tailEnd type="none" w="sm" len="sm"/>
          </a:ln>
        </p:spPr>
        <p:txBody>
          <a:bodyPr spcFirstLastPara="1" wrap="square" lIns="91425" tIns="45700" rIns="91425" bIns="45700" anchor="ctr" anchorCtr="0"/>
          <a:lstStyle>
            <a:lvl1pPr marL="457200" marR="171450" lvl="0" indent="-228600" algn="ctr">
              <a:lnSpc>
                <a:spcPct val="90000"/>
              </a:lnSpc>
              <a:spcBef>
                <a:spcPts val="600"/>
              </a:spcBef>
              <a:spcAft>
                <a:spcPts val="0"/>
              </a:spcAft>
              <a:buClr>
                <a:schemeClr val="dk1"/>
              </a:buClr>
              <a:buSzPts val="1600"/>
              <a:buNone/>
              <a:defRPr sz="16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0" name="Google Shape;250;p48"/>
          <p:cNvSpPr txBox="1">
            <a:spLocks noGrp="1"/>
          </p:cNvSpPr>
          <p:nvPr>
            <p:ph type="body" idx="4"/>
          </p:nvPr>
        </p:nvSpPr>
        <p:spPr>
          <a:xfrm>
            <a:off x="4670983" y="1273167"/>
            <a:ext cx="1967237" cy="3140678"/>
          </a:xfrm>
          <a:prstGeom prst="rect">
            <a:avLst/>
          </a:prstGeom>
          <a:noFill/>
          <a:ln w="38100" cap="flat" cmpd="sng">
            <a:solidFill>
              <a:srgbClr val="000000"/>
            </a:solidFill>
            <a:prstDash val="solid"/>
            <a:miter lim="800000"/>
            <a:headEnd type="none" w="sm" len="sm"/>
            <a:tailEnd type="none" w="sm" len="sm"/>
          </a:ln>
        </p:spPr>
        <p:txBody>
          <a:bodyPr spcFirstLastPara="1" wrap="square" lIns="91425" tIns="45700" rIns="91425" bIns="45700" anchor="ctr" anchorCtr="0"/>
          <a:lstStyle>
            <a:lvl1pPr marL="457200" marR="171450" lvl="0" indent="-228600" algn="ctr">
              <a:lnSpc>
                <a:spcPct val="90000"/>
              </a:lnSpc>
              <a:spcBef>
                <a:spcPts val="600"/>
              </a:spcBef>
              <a:spcAft>
                <a:spcPts val="0"/>
              </a:spcAft>
              <a:buClr>
                <a:schemeClr val="dk1"/>
              </a:buClr>
              <a:buSzPts val="1600"/>
              <a:buNone/>
              <a:defRPr sz="16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1" name="Google Shape;251;p48"/>
          <p:cNvSpPr txBox="1">
            <a:spLocks noGrp="1"/>
          </p:cNvSpPr>
          <p:nvPr>
            <p:ph type="body" idx="5"/>
          </p:nvPr>
        </p:nvSpPr>
        <p:spPr>
          <a:xfrm>
            <a:off x="6836184" y="1273167"/>
            <a:ext cx="1967237" cy="3140678"/>
          </a:xfrm>
          <a:prstGeom prst="rect">
            <a:avLst/>
          </a:prstGeom>
          <a:noFill/>
          <a:ln w="38100" cap="flat" cmpd="sng">
            <a:solidFill>
              <a:srgbClr val="000000"/>
            </a:solidFill>
            <a:prstDash val="solid"/>
            <a:miter lim="800000"/>
            <a:headEnd type="none" w="sm" len="sm"/>
            <a:tailEnd type="none" w="sm" len="sm"/>
          </a:ln>
        </p:spPr>
        <p:txBody>
          <a:bodyPr spcFirstLastPara="1" wrap="square" lIns="91425" tIns="45700" rIns="91425" bIns="45700" anchor="ctr" anchorCtr="0"/>
          <a:lstStyle>
            <a:lvl1pPr marL="457200" marR="171450" lvl="0" indent="-228600" algn="ctr">
              <a:lnSpc>
                <a:spcPct val="90000"/>
              </a:lnSpc>
              <a:spcBef>
                <a:spcPts val="600"/>
              </a:spcBef>
              <a:spcAft>
                <a:spcPts val="0"/>
              </a:spcAft>
              <a:buClr>
                <a:schemeClr val="dk1"/>
              </a:buClr>
              <a:buSzPts val="1600"/>
              <a:buNone/>
              <a:defRPr sz="16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2" name="Google Shape;252;p48"/>
          <p:cNvSpPr txBox="1">
            <a:spLocks noGrp="1"/>
          </p:cNvSpPr>
          <p:nvPr>
            <p:ph type="body" idx="6"/>
          </p:nvPr>
        </p:nvSpPr>
        <p:spPr>
          <a:xfrm>
            <a:off x="2796118" y="1171619"/>
            <a:ext cx="1386563" cy="216856"/>
          </a:xfrm>
          <a:prstGeom prst="rect">
            <a:avLst/>
          </a:prstGeom>
          <a:solidFill>
            <a:srgbClr val="FFFFFF"/>
          </a:solidFill>
          <a:ln>
            <a:noFill/>
          </a:ln>
        </p:spPr>
        <p:txBody>
          <a:bodyPr spcFirstLastPara="1" wrap="square" lIns="91425" tIns="45700" rIns="91425" bIns="45700" anchor="ctr" anchorCtr="0"/>
          <a:lstStyle>
            <a:lvl1pPr marL="457200" marR="85725" lvl="0" indent="-228600" algn="ctr">
              <a:lnSpc>
                <a:spcPct val="90000"/>
              </a:lnSpc>
              <a:spcBef>
                <a:spcPts val="0"/>
              </a:spcBef>
              <a:spcAft>
                <a:spcPts val="0"/>
              </a:spcAft>
              <a:buClr>
                <a:schemeClr val="dk1"/>
              </a:buClr>
              <a:buSzPts val="1600"/>
              <a:buNone/>
              <a:defRPr sz="1600" b="0" i="0" cap="none">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3" name="Google Shape;253;p48"/>
          <p:cNvSpPr txBox="1">
            <a:spLocks noGrp="1"/>
          </p:cNvSpPr>
          <p:nvPr>
            <p:ph type="body" idx="7"/>
          </p:nvPr>
        </p:nvSpPr>
        <p:spPr>
          <a:xfrm>
            <a:off x="4961320" y="1171619"/>
            <a:ext cx="1386563" cy="216856"/>
          </a:xfrm>
          <a:prstGeom prst="rect">
            <a:avLst/>
          </a:prstGeom>
          <a:solidFill>
            <a:srgbClr val="FFFFFF"/>
          </a:solidFill>
          <a:ln>
            <a:noFill/>
          </a:ln>
        </p:spPr>
        <p:txBody>
          <a:bodyPr spcFirstLastPara="1" wrap="square" lIns="91425" tIns="45700" rIns="91425" bIns="45700" anchor="ctr" anchorCtr="0"/>
          <a:lstStyle>
            <a:lvl1pPr marL="457200" marR="85725" lvl="0" indent="-228600" algn="ctr">
              <a:lnSpc>
                <a:spcPct val="90000"/>
              </a:lnSpc>
              <a:spcBef>
                <a:spcPts val="0"/>
              </a:spcBef>
              <a:spcAft>
                <a:spcPts val="0"/>
              </a:spcAft>
              <a:buClr>
                <a:schemeClr val="dk1"/>
              </a:buClr>
              <a:buSzPts val="1600"/>
              <a:buNone/>
              <a:defRPr sz="1600" b="0" i="0" cap="none">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4" name="Google Shape;254;p48"/>
          <p:cNvSpPr txBox="1">
            <a:spLocks noGrp="1"/>
          </p:cNvSpPr>
          <p:nvPr>
            <p:ph type="body" idx="8"/>
          </p:nvPr>
        </p:nvSpPr>
        <p:spPr>
          <a:xfrm>
            <a:off x="7126521" y="1171619"/>
            <a:ext cx="1386563" cy="216856"/>
          </a:xfrm>
          <a:prstGeom prst="rect">
            <a:avLst/>
          </a:prstGeom>
          <a:solidFill>
            <a:srgbClr val="FFFFFF"/>
          </a:solidFill>
          <a:ln>
            <a:noFill/>
          </a:ln>
        </p:spPr>
        <p:txBody>
          <a:bodyPr spcFirstLastPara="1" wrap="square" lIns="91425" tIns="45700" rIns="91425" bIns="45700" anchor="ctr" anchorCtr="0"/>
          <a:lstStyle>
            <a:lvl1pPr marL="457200" marR="85725" lvl="0" indent="-228600" algn="ctr">
              <a:lnSpc>
                <a:spcPct val="90000"/>
              </a:lnSpc>
              <a:spcBef>
                <a:spcPts val="0"/>
              </a:spcBef>
              <a:spcAft>
                <a:spcPts val="0"/>
              </a:spcAft>
              <a:buClr>
                <a:schemeClr val="dk1"/>
              </a:buClr>
              <a:buSzPts val="1600"/>
              <a:buNone/>
              <a:defRPr sz="1600" b="0" i="0" cap="none">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5" name="Google Shape;255;p48"/>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56" name="Google Shape;256;p48"/>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2 Green Column Boxes">
  <p:cSld name="Title and 2 Green Column Boxes">
    <p:bg>
      <p:bgPr>
        <a:solidFill>
          <a:srgbClr val="FFFFFF"/>
        </a:solidFill>
        <a:effectLst/>
      </p:bgPr>
    </p:bg>
    <p:spTree>
      <p:nvGrpSpPr>
        <p:cNvPr id="1" name="Shape 257"/>
        <p:cNvGrpSpPr/>
        <p:nvPr/>
      </p:nvGrpSpPr>
      <p:grpSpPr>
        <a:xfrm>
          <a:off x="0" y="0"/>
          <a:ext cx="0" cy="0"/>
          <a:chOff x="0" y="0"/>
          <a:chExt cx="0" cy="0"/>
        </a:xfrm>
      </p:grpSpPr>
      <p:sp>
        <p:nvSpPr>
          <p:cNvPr id="258" name="Google Shape;258;p49"/>
          <p:cNvSpPr txBox="1">
            <a:spLocks noGrp="1"/>
          </p:cNvSpPr>
          <p:nvPr>
            <p:ph type="body" idx="1"/>
          </p:nvPr>
        </p:nvSpPr>
        <p:spPr>
          <a:xfrm>
            <a:off x="333435" y="1088613"/>
            <a:ext cx="3959352" cy="411480"/>
          </a:xfrm>
          <a:prstGeom prst="rect">
            <a:avLst/>
          </a:prstGeom>
          <a:solidFill>
            <a:schemeClr val="accent1"/>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9" name="Google Shape;259;p49"/>
          <p:cNvSpPr txBox="1">
            <a:spLocks noGrp="1"/>
          </p:cNvSpPr>
          <p:nvPr>
            <p:ph type="body" idx="2"/>
          </p:nvPr>
        </p:nvSpPr>
        <p:spPr>
          <a:xfrm>
            <a:off x="333435" y="1587423"/>
            <a:ext cx="3959352"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0" name="Google Shape;260;p49"/>
          <p:cNvSpPr txBox="1">
            <a:spLocks noGrp="1"/>
          </p:cNvSpPr>
          <p:nvPr>
            <p:ph type="body" idx="3"/>
          </p:nvPr>
        </p:nvSpPr>
        <p:spPr>
          <a:xfrm>
            <a:off x="4784598" y="1090655"/>
            <a:ext cx="3959352" cy="411480"/>
          </a:xfrm>
          <a:prstGeom prst="rect">
            <a:avLst/>
          </a:prstGeom>
          <a:solidFill>
            <a:schemeClr val="accent1"/>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1" name="Google Shape;261;p49"/>
          <p:cNvSpPr txBox="1">
            <a:spLocks noGrp="1"/>
          </p:cNvSpPr>
          <p:nvPr>
            <p:ph type="body" idx="4"/>
          </p:nvPr>
        </p:nvSpPr>
        <p:spPr>
          <a:xfrm>
            <a:off x="4784598" y="1587423"/>
            <a:ext cx="3959352"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2" name="Google Shape;262;p49"/>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63" name="Google Shape;263;p49"/>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3 Green Column Boxes">
  <p:cSld name="Title and 3 Green Column Boxes">
    <p:bg>
      <p:bgPr>
        <a:solidFill>
          <a:srgbClr val="FFFFFF"/>
        </a:solidFill>
        <a:effectLst/>
      </p:bgPr>
    </p:bg>
    <p:spTree>
      <p:nvGrpSpPr>
        <p:cNvPr id="1" name="Shape 264"/>
        <p:cNvGrpSpPr/>
        <p:nvPr/>
      </p:nvGrpSpPr>
      <p:grpSpPr>
        <a:xfrm>
          <a:off x="0" y="0"/>
          <a:ext cx="0" cy="0"/>
          <a:chOff x="0" y="0"/>
          <a:chExt cx="0" cy="0"/>
        </a:xfrm>
      </p:grpSpPr>
      <p:sp>
        <p:nvSpPr>
          <p:cNvPr id="265" name="Google Shape;265;p50"/>
          <p:cNvSpPr txBox="1">
            <a:spLocks noGrp="1"/>
          </p:cNvSpPr>
          <p:nvPr>
            <p:ph type="body" idx="1"/>
          </p:nvPr>
        </p:nvSpPr>
        <p:spPr>
          <a:xfrm>
            <a:off x="333435" y="1088612"/>
            <a:ext cx="2496312" cy="411480"/>
          </a:xfrm>
          <a:prstGeom prst="rect">
            <a:avLst/>
          </a:prstGeom>
          <a:solidFill>
            <a:schemeClr val="accent1"/>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6" name="Google Shape;266;p50"/>
          <p:cNvSpPr txBox="1">
            <a:spLocks noGrp="1"/>
          </p:cNvSpPr>
          <p:nvPr>
            <p:ph type="body" idx="2"/>
          </p:nvPr>
        </p:nvSpPr>
        <p:spPr>
          <a:xfrm>
            <a:off x="333435" y="1587423"/>
            <a:ext cx="2496312"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7" name="Google Shape;267;p50"/>
          <p:cNvSpPr txBox="1">
            <a:spLocks noGrp="1"/>
          </p:cNvSpPr>
          <p:nvPr>
            <p:ph type="body" idx="3"/>
          </p:nvPr>
        </p:nvSpPr>
        <p:spPr>
          <a:xfrm>
            <a:off x="6247638" y="1090655"/>
            <a:ext cx="2496312" cy="411480"/>
          </a:xfrm>
          <a:prstGeom prst="rect">
            <a:avLst/>
          </a:prstGeom>
          <a:solidFill>
            <a:schemeClr val="accent1"/>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8" name="Google Shape;268;p50"/>
          <p:cNvSpPr txBox="1">
            <a:spLocks noGrp="1"/>
          </p:cNvSpPr>
          <p:nvPr>
            <p:ph type="body" idx="4"/>
          </p:nvPr>
        </p:nvSpPr>
        <p:spPr>
          <a:xfrm>
            <a:off x="6247638" y="1587423"/>
            <a:ext cx="2496312"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9" name="Google Shape;269;p50"/>
          <p:cNvSpPr txBox="1">
            <a:spLocks noGrp="1"/>
          </p:cNvSpPr>
          <p:nvPr>
            <p:ph type="body" idx="5"/>
          </p:nvPr>
        </p:nvSpPr>
        <p:spPr>
          <a:xfrm>
            <a:off x="3290537" y="1090655"/>
            <a:ext cx="2496312" cy="411480"/>
          </a:xfrm>
          <a:prstGeom prst="rect">
            <a:avLst/>
          </a:prstGeom>
          <a:solidFill>
            <a:schemeClr val="accent1"/>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70" name="Google Shape;270;p50"/>
          <p:cNvSpPr txBox="1">
            <a:spLocks noGrp="1"/>
          </p:cNvSpPr>
          <p:nvPr>
            <p:ph type="body" idx="6"/>
          </p:nvPr>
        </p:nvSpPr>
        <p:spPr>
          <a:xfrm>
            <a:off x="3290537" y="1587423"/>
            <a:ext cx="2496312"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71" name="Google Shape;271;p50"/>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72" name="Google Shape;272;p50"/>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4 Green Column Boxes">
  <p:cSld name="Title and 4 Green Column Boxes">
    <p:bg>
      <p:bgPr>
        <a:solidFill>
          <a:srgbClr val="FFFFFF"/>
        </a:solidFill>
        <a:effectLst/>
      </p:bgPr>
    </p:bg>
    <p:spTree>
      <p:nvGrpSpPr>
        <p:cNvPr id="1" name="Shape 273"/>
        <p:cNvGrpSpPr/>
        <p:nvPr/>
      </p:nvGrpSpPr>
      <p:grpSpPr>
        <a:xfrm>
          <a:off x="0" y="0"/>
          <a:ext cx="0" cy="0"/>
          <a:chOff x="0" y="0"/>
          <a:chExt cx="0" cy="0"/>
        </a:xfrm>
      </p:grpSpPr>
      <p:sp>
        <p:nvSpPr>
          <p:cNvPr id="274" name="Google Shape;274;p51"/>
          <p:cNvSpPr txBox="1">
            <a:spLocks noGrp="1"/>
          </p:cNvSpPr>
          <p:nvPr>
            <p:ph type="body" idx="1"/>
          </p:nvPr>
        </p:nvSpPr>
        <p:spPr>
          <a:xfrm>
            <a:off x="333435" y="1088612"/>
            <a:ext cx="1965960" cy="411480"/>
          </a:xfrm>
          <a:prstGeom prst="rect">
            <a:avLst/>
          </a:prstGeom>
          <a:solidFill>
            <a:schemeClr val="accent1"/>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75" name="Google Shape;275;p51"/>
          <p:cNvSpPr txBox="1">
            <a:spLocks noGrp="1"/>
          </p:cNvSpPr>
          <p:nvPr>
            <p:ph type="body" idx="2"/>
          </p:nvPr>
        </p:nvSpPr>
        <p:spPr>
          <a:xfrm>
            <a:off x="6777990" y="1090655"/>
            <a:ext cx="1965960" cy="411480"/>
          </a:xfrm>
          <a:prstGeom prst="rect">
            <a:avLst/>
          </a:prstGeom>
          <a:solidFill>
            <a:schemeClr val="accent1"/>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76" name="Google Shape;276;p51"/>
          <p:cNvSpPr txBox="1">
            <a:spLocks noGrp="1"/>
          </p:cNvSpPr>
          <p:nvPr>
            <p:ph type="body" idx="3"/>
          </p:nvPr>
        </p:nvSpPr>
        <p:spPr>
          <a:xfrm>
            <a:off x="333435" y="1587423"/>
            <a:ext cx="1965960"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77" name="Google Shape;277;p51"/>
          <p:cNvSpPr txBox="1">
            <a:spLocks noGrp="1"/>
          </p:cNvSpPr>
          <p:nvPr>
            <p:ph type="body" idx="4"/>
          </p:nvPr>
        </p:nvSpPr>
        <p:spPr>
          <a:xfrm>
            <a:off x="6777990" y="1587423"/>
            <a:ext cx="1965960"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78" name="Google Shape;278;p51"/>
          <p:cNvSpPr txBox="1">
            <a:spLocks noGrp="1"/>
          </p:cNvSpPr>
          <p:nvPr>
            <p:ph type="body" idx="5"/>
          </p:nvPr>
        </p:nvSpPr>
        <p:spPr>
          <a:xfrm>
            <a:off x="4629805" y="1090655"/>
            <a:ext cx="1965960" cy="411480"/>
          </a:xfrm>
          <a:prstGeom prst="rect">
            <a:avLst/>
          </a:prstGeom>
          <a:solidFill>
            <a:schemeClr val="accent1"/>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79" name="Google Shape;279;p51"/>
          <p:cNvSpPr txBox="1">
            <a:spLocks noGrp="1"/>
          </p:cNvSpPr>
          <p:nvPr>
            <p:ph type="body" idx="6"/>
          </p:nvPr>
        </p:nvSpPr>
        <p:spPr>
          <a:xfrm>
            <a:off x="4629805" y="1587423"/>
            <a:ext cx="1965960"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0" name="Google Shape;280;p51"/>
          <p:cNvSpPr txBox="1">
            <a:spLocks noGrp="1"/>
          </p:cNvSpPr>
          <p:nvPr>
            <p:ph type="body" idx="7"/>
          </p:nvPr>
        </p:nvSpPr>
        <p:spPr>
          <a:xfrm>
            <a:off x="2481620" y="1090655"/>
            <a:ext cx="1965960" cy="411480"/>
          </a:xfrm>
          <a:prstGeom prst="rect">
            <a:avLst/>
          </a:prstGeom>
          <a:solidFill>
            <a:schemeClr val="accent1"/>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1" name="Google Shape;281;p51"/>
          <p:cNvSpPr txBox="1">
            <a:spLocks noGrp="1"/>
          </p:cNvSpPr>
          <p:nvPr>
            <p:ph type="body" idx="8"/>
          </p:nvPr>
        </p:nvSpPr>
        <p:spPr>
          <a:xfrm>
            <a:off x="2481620" y="1587423"/>
            <a:ext cx="1965960"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2" name="Google Shape;282;p51"/>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83" name="Google Shape;283;p51"/>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5 Green Column Boxes">
  <p:cSld name="Title and 5 Green Column Boxes">
    <p:bg>
      <p:bgPr>
        <a:solidFill>
          <a:srgbClr val="FFFFFF"/>
        </a:solidFill>
        <a:effectLst/>
      </p:bgPr>
    </p:bg>
    <p:spTree>
      <p:nvGrpSpPr>
        <p:cNvPr id="1" name="Shape 284"/>
        <p:cNvGrpSpPr/>
        <p:nvPr/>
      </p:nvGrpSpPr>
      <p:grpSpPr>
        <a:xfrm>
          <a:off x="0" y="0"/>
          <a:ext cx="0" cy="0"/>
          <a:chOff x="0" y="0"/>
          <a:chExt cx="0" cy="0"/>
        </a:xfrm>
      </p:grpSpPr>
      <p:sp>
        <p:nvSpPr>
          <p:cNvPr id="285" name="Google Shape;285;p52"/>
          <p:cNvSpPr txBox="1">
            <a:spLocks noGrp="1"/>
          </p:cNvSpPr>
          <p:nvPr>
            <p:ph type="body" idx="1"/>
          </p:nvPr>
        </p:nvSpPr>
        <p:spPr>
          <a:xfrm>
            <a:off x="333436" y="1088612"/>
            <a:ext cx="1601801" cy="411480"/>
          </a:xfrm>
          <a:prstGeom prst="rect">
            <a:avLst/>
          </a:prstGeom>
          <a:solidFill>
            <a:schemeClr val="accent1"/>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6" name="Google Shape;286;p52"/>
          <p:cNvSpPr txBox="1">
            <a:spLocks noGrp="1"/>
          </p:cNvSpPr>
          <p:nvPr>
            <p:ph type="body" idx="2"/>
          </p:nvPr>
        </p:nvSpPr>
        <p:spPr>
          <a:xfrm>
            <a:off x="5498272" y="1090655"/>
            <a:ext cx="1601801" cy="411480"/>
          </a:xfrm>
          <a:prstGeom prst="rect">
            <a:avLst/>
          </a:prstGeom>
          <a:solidFill>
            <a:schemeClr val="accent1"/>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7" name="Google Shape;287;p52"/>
          <p:cNvSpPr txBox="1">
            <a:spLocks noGrp="1"/>
          </p:cNvSpPr>
          <p:nvPr>
            <p:ph type="body" idx="3"/>
          </p:nvPr>
        </p:nvSpPr>
        <p:spPr>
          <a:xfrm>
            <a:off x="7208764" y="1090655"/>
            <a:ext cx="1601801" cy="411480"/>
          </a:xfrm>
          <a:prstGeom prst="rect">
            <a:avLst/>
          </a:prstGeom>
          <a:solidFill>
            <a:schemeClr val="accent1"/>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8" name="Google Shape;288;p52"/>
          <p:cNvSpPr txBox="1">
            <a:spLocks noGrp="1"/>
          </p:cNvSpPr>
          <p:nvPr>
            <p:ph type="body" idx="4"/>
          </p:nvPr>
        </p:nvSpPr>
        <p:spPr>
          <a:xfrm>
            <a:off x="333436" y="1587423"/>
            <a:ext cx="1601801"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9" name="Google Shape;289;p52"/>
          <p:cNvSpPr txBox="1">
            <a:spLocks noGrp="1"/>
          </p:cNvSpPr>
          <p:nvPr>
            <p:ph type="body" idx="5"/>
          </p:nvPr>
        </p:nvSpPr>
        <p:spPr>
          <a:xfrm>
            <a:off x="5498272" y="1587423"/>
            <a:ext cx="1601801"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0" name="Google Shape;290;p52"/>
          <p:cNvSpPr txBox="1">
            <a:spLocks noGrp="1"/>
          </p:cNvSpPr>
          <p:nvPr>
            <p:ph type="body" idx="6"/>
          </p:nvPr>
        </p:nvSpPr>
        <p:spPr>
          <a:xfrm>
            <a:off x="7212819" y="1587423"/>
            <a:ext cx="1601801"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1" name="Google Shape;291;p52"/>
          <p:cNvSpPr txBox="1">
            <a:spLocks noGrp="1"/>
          </p:cNvSpPr>
          <p:nvPr>
            <p:ph type="body" idx="7"/>
          </p:nvPr>
        </p:nvSpPr>
        <p:spPr>
          <a:xfrm>
            <a:off x="3779441" y="1090655"/>
            <a:ext cx="1601801" cy="411480"/>
          </a:xfrm>
          <a:prstGeom prst="rect">
            <a:avLst/>
          </a:prstGeom>
          <a:solidFill>
            <a:schemeClr val="accent1"/>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2" name="Google Shape;292;p52"/>
          <p:cNvSpPr txBox="1">
            <a:spLocks noGrp="1"/>
          </p:cNvSpPr>
          <p:nvPr>
            <p:ph type="body" idx="8"/>
          </p:nvPr>
        </p:nvSpPr>
        <p:spPr>
          <a:xfrm>
            <a:off x="3779441" y="1587423"/>
            <a:ext cx="1601801"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3" name="Google Shape;293;p52"/>
          <p:cNvSpPr txBox="1">
            <a:spLocks noGrp="1"/>
          </p:cNvSpPr>
          <p:nvPr>
            <p:ph type="body" idx="9"/>
          </p:nvPr>
        </p:nvSpPr>
        <p:spPr>
          <a:xfrm>
            <a:off x="2056439" y="1090655"/>
            <a:ext cx="1601801" cy="411480"/>
          </a:xfrm>
          <a:prstGeom prst="rect">
            <a:avLst/>
          </a:prstGeom>
          <a:solidFill>
            <a:schemeClr val="accent1"/>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4" name="Google Shape;294;p52"/>
          <p:cNvSpPr txBox="1">
            <a:spLocks noGrp="1"/>
          </p:cNvSpPr>
          <p:nvPr>
            <p:ph type="body" idx="13"/>
          </p:nvPr>
        </p:nvSpPr>
        <p:spPr>
          <a:xfrm>
            <a:off x="2056439" y="1587423"/>
            <a:ext cx="1601801"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5" name="Google Shape;295;p52"/>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96" name="Google Shape;296;p52"/>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6 Green Column Boxes">
  <p:cSld name="Title and 6 Green Column Boxes">
    <p:bg>
      <p:bgPr>
        <a:solidFill>
          <a:srgbClr val="FFFFFF"/>
        </a:solidFill>
        <a:effectLst/>
      </p:bgPr>
    </p:bg>
    <p:spTree>
      <p:nvGrpSpPr>
        <p:cNvPr id="1" name="Shape 297"/>
        <p:cNvGrpSpPr/>
        <p:nvPr/>
      </p:nvGrpSpPr>
      <p:grpSpPr>
        <a:xfrm>
          <a:off x="0" y="0"/>
          <a:ext cx="0" cy="0"/>
          <a:chOff x="0" y="0"/>
          <a:chExt cx="0" cy="0"/>
        </a:xfrm>
      </p:grpSpPr>
      <p:sp>
        <p:nvSpPr>
          <p:cNvPr id="298" name="Google Shape;298;p53"/>
          <p:cNvSpPr txBox="1">
            <a:spLocks noGrp="1"/>
          </p:cNvSpPr>
          <p:nvPr>
            <p:ph type="body" idx="1"/>
          </p:nvPr>
        </p:nvSpPr>
        <p:spPr>
          <a:xfrm>
            <a:off x="333436" y="1084808"/>
            <a:ext cx="2552474" cy="411480"/>
          </a:xfrm>
          <a:prstGeom prst="rect">
            <a:avLst/>
          </a:prstGeom>
          <a:solidFill>
            <a:schemeClr val="accent1"/>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9" name="Google Shape;299;p53"/>
          <p:cNvSpPr txBox="1">
            <a:spLocks noGrp="1"/>
          </p:cNvSpPr>
          <p:nvPr>
            <p:ph type="body" idx="2"/>
          </p:nvPr>
        </p:nvSpPr>
        <p:spPr>
          <a:xfrm>
            <a:off x="3295763" y="1086851"/>
            <a:ext cx="2552474" cy="411480"/>
          </a:xfrm>
          <a:prstGeom prst="rect">
            <a:avLst/>
          </a:prstGeom>
          <a:solidFill>
            <a:schemeClr val="accent1"/>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0" name="Google Shape;300;p53"/>
          <p:cNvSpPr txBox="1">
            <a:spLocks noGrp="1"/>
          </p:cNvSpPr>
          <p:nvPr>
            <p:ph type="body" idx="3"/>
          </p:nvPr>
        </p:nvSpPr>
        <p:spPr>
          <a:xfrm>
            <a:off x="6258091" y="1086851"/>
            <a:ext cx="2552474" cy="411480"/>
          </a:xfrm>
          <a:prstGeom prst="rect">
            <a:avLst/>
          </a:prstGeom>
          <a:solidFill>
            <a:schemeClr val="accent1"/>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1" name="Google Shape;301;p53"/>
          <p:cNvSpPr txBox="1">
            <a:spLocks noGrp="1"/>
          </p:cNvSpPr>
          <p:nvPr>
            <p:ph type="body" idx="4"/>
          </p:nvPr>
        </p:nvSpPr>
        <p:spPr>
          <a:xfrm>
            <a:off x="333436" y="1587424"/>
            <a:ext cx="2552474" cy="1235063"/>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2" name="Google Shape;302;p53"/>
          <p:cNvSpPr txBox="1">
            <a:spLocks noGrp="1"/>
          </p:cNvSpPr>
          <p:nvPr>
            <p:ph type="body" idx="5"/>
          </p:nvPr>
        </p:nvSpPr>
        <p:spPr>
          <a:xfrm>
            <a:off x="3295763" y="1587424"/>
            <a:ext cx="2552474" cy="1235063"/>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3" name="Google Shape;303;p53"/>
          <p:cNvSpPr txBox="1">
            <a:spLocks noGrp="1"/>
          </p:cNvSpPr>
          <p:nvPr>
            <p:ph type="body" idx="6"/>
          </p:nvPr>
        </p:nvSpPr>
        <p:spPr>
          <a:xfrm>
            <a:off x="6262146" y="1587424"/>
            <a:ext cx="2552474" cy="1235063"/>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4" name="Google Shape;304;p53"/>
          <p:cNvSpPr txBox="1">
            <a:spLocks noGrp="1"/>
          </p:cNvSpPr>
          <p:nvPr>
            <p:ph type="body" idx="7"/>
          </p:nvPr>
        </p:nvSpPr>
        <p:spPr>
          <a:xfrm>
            <a:off x="333436" y="2917412"/>
            <a:ext cx="2552474" cy="411480"/>
          </a:xfrm>
          <a:prstGeom prst="rect">
            <a:avLst/>
          </a:prstGeom>
          <a:solidFill>
            <a:schemeClr val="accent1"/>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5" name="Google Shape;305;p53"/>
          <p:cNvSpPr txBox="1">
            <a:spLocks noGrp="1"/>
          </p:cNvSpPr>
          <p:nvPr>
            <p:ph type="body" idx="8"/>
          </p:nvPr>
        </p:nvSpPr>
        <p:spPr>
          <a:xfrm>
            <a:off x="3295763" y="2919455"/>
            <a:ext cx="2552474" cy="411480"/>
          </a:xfrm>
          <a:prstGeom prst="rect">
            <a:avLst/>
          </a:prstGeom>
          <a:solidFill>
            <a:schemeClr val="accent1"/>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6" name="Google Shape;306;p53"/>
          <p:cNvSpPr txBox="1">
            <a:spLocks noGrp="1"/>
          </p:cNvSpPr>
          <p:nvPr>
            <p:ph type="body" idx="9"/>
          </p:nvPr>
        </p:nvSpPr>
        <p:spPr>
          <a:xfrm>
            <a:off x="6258091" y="2919455"/>
            <a:ext cx="2552474" cy="411480"/>
          </a:xfrm>
          <a:prstGeom prst="rect">
            <a:avLst/>
          </a:prstGeom>
          <a:solidFill>
            <a:schemeClr val="accent1"/>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7" name="Google Shape;307;p53"/>
          <p:cNvSpPr txBox="1">
            <a:spLocks noGrp="1"/>
          </p:cNvSpPr>
          <p:nvPr>
            <p:ph type="body" idx="13"/>
          </p:nvPr>
        </p:nvSpPr>
        <p:spPr>
          <a:xfrm>
            <a:off x="333436" y="3420027"/>
            <a:ext cx="2552474" cy="1235064"/>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8" name="Google Shape;308;p53"/>
          <p:cNvSpPr txBox="1">
            <a:spLocks noGrp="1"/>
          </p:cNvSpPr>
          <p:nvPr>
            <p:ph type="body" idx="14"/>
          </p:nvPr>
        </p:nvSpPr>
        <p:spPr>
          <a:xfrm>
            <a:off x="3295763" y="3420027"/>
            <a:ext cx="2552474" cy="1235064"/>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9" name="Google Shape;309;p53"/>
          <p:cNvSpPr txBox="1">
            <a:spLocks noGrp="1"/>
          </p:cNvSpPr>
          <p:nvPr>
            <p:ph type="body" idx="15"/>
          </p:nvPr>
        </p:nvSpPr>
        <p:spPr>
          <a:xfrm>
            <a:off x="6262146" y="3420027"/>
            <a:ext cx="2552474" cy="1235064"/>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10" name="Google Shape;310;p53"/>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11" name="Google Shape;311;p53"/>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2 Orange Column Boxes">
  <p:cSld name="Title and 2 Orange Column Boxes">
    <p:bg>
      <p:bgPr>
        <a:solidFill>
          <a:srgbClr val="FFFFFF"/>
        </a:solidFill>
        <a:effectLst/>
      </p:bgPr>
    </p:bg>
    <p:spTree>
      <p:nvGrpSpPr>
        <p:cNvPr id="1" name="Shape 312"/>
        <p:cNvGrpSpPr/>
        <p:nvPr/>
      </p:nvGrpSpPr>
      <p:grpSpPr>
        <a:xfrm>
          <a:off x="0" y="0"/>
          <a:ext cx="0" cy="0"/>
          <a:chOff x="0" y="0"/>
          <a:chExt cx="0" cy="0"/>
        </a:xfrm>
      </p:grpSpPr>
      <p:sp>
        <p:nvSpPr>
          <p:cNvPr id="313" name="Google Shape;313;p54"/>
          <p:cNvSpPr txBox="1">
            <a:spLocks noGrp="1"/>
          </p:cNvSpPr>
          <p:nvPr>
            <p:ph type="body" idx="1"/>
          </p:nvPr>
        </p:nvSpPr>
        <p:spPr>
          <a:xfrm>
            <a:off x="333435" y="1088612"/>
            <a:ext cx="3959352" cy="411480"/>
          </a:xfrm>
          <a:prstGeom prst="rect">
            <a:avLst/>
          </a:prstGeom>
          <a:solidFill>
            <a:schemeClr val="accent5"/>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14" name="Google Shape;314;p54"/>
          <p:cNvSpPr txBox="1">
            <a:spLocks noGrp="1"/>
          </p:cNvSpPr>
          <p:nvPr>
            <p:ph type="body" idx="2"/>
          </p:nvPr>
        </p:nvSpPr>
        <p:spPr>
          <a:xfrm>
            <a:off x="333435" y="1587423"/>
            <a:ext cx="3959352"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15" name="Google Shape;315;p54"/>
          <p:cNvSpPr txBox="1">
            <a:spLocks noGrp="1"/>
          </p:cNvSpPr>
          <p:nvPr>
            <p:ph type="body" idx="3"/>
          </p:nvPr>
        </p:nvSpPr>
        <p:spPr>
          <a:xfrm>
            <a:off x="4784598" y="1090655"/>
            <a:ext cx="3959352" cy="411480"/>
          </a:xfrm>
          <a:prstGeom prst="rect">
            <a:avLst/>
          </a:prstGeom>
          <a:solidFill>
            <a:schemeClr val="accent5"/>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16" name="Google Shape;316;p54"/>
          <p:cNvSpPr txBox="1">
            <a:spLocks noGrp="1"/>
          </p:cNvSpPr>
          <p:nvPr>
            <p:ph type="body" idx="4"/>
          </p:nvPr>
        </p:nvSpPr>
        <p:spPr>
          <a:xfrm>
            <a:off x="4784598" y="1587423"/>
            <a:ext cx="3959352"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17" name="Google Shape;317;p54"/>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18" name="Google Shape;318;p54"/>
          <p:cNvCxnSpPr/>
          <p:nvPr/>
        </p:nvCxnSpPr>
        <p:spPr>
          <a:xfrm>
            <a:off x="0" y="819150"/>
            <a:ext cx="2914650" cy="0"/>
          </a:xfrm>
          <a:prstGeom prst="straightConnector1">
            <a:avLst/>
          </a:prstGeom>
          <a:noFill/>
          <a:ln w="38100" cap="flat" cmpd="sng">
            <a:solidFill>
              <a:schemeClr val="accent5"/>
            </a:solidFill>
            <a:prstDash val="solid"/>
            <a:miter lim="800000"/>
            <a:headEnd type="none" w="sm" len="sm"/>
            <a:tailEnd type="none" w="sm" len="sm"/>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3 Orange Column Boxes">
  <p:cSld name="Title and 3 Orange Column Boxes">
    <p:bg>
      <p:bgPr>
        <a:solidFill>
          <a:srgbClr val="FFFFFF"/>
        </a:solidFill>
        <a:effectLst/>
      </p:bgPr>
    </p:bg>
    <p:spTree>
      <p:nvGrpSpPr>
        <p:cNvPr id="1" name="Shape 319"/>
        <p:cNvGrpSpPr/>
        <p:nvPr/>
      </p:nvGrpSpPr>
      <p:grpSpPr>
        <a:xfrm>
          <a:off x="0" y="0"/>
          <a:ext cx="0" cy="0"/>
          <a:chOff x="0" y="0"/>
          <a:chExt cx="0" cy="0"/>
        </a:xfrm>
      </p:grpSpPr>
      <p:sp>
        <p:nvSpPr>
          <p:cNvPr id="320" name="Google Shape;320;p55"/>
          <p:cNvSpPr txBox="1">
            <a:spLocks noGrp="1"/>
          </p:cNvSpPr>
          <p:nvPr>
            <p:ph type="body" idx="1"/>
          </p:nvPr>
        </p:nvSpPr>
        <p:spPr>
          <a:xfrm>
            <a:off x="333435" y="1088612"/>
            <a:ext cx="2496312" cy="411480"/>
          </a:xfrm>
          <a:prstGeom prst="rect">
            <a:avLst/>
          </a:prstGeom>
          <a:solidFill>
            <a:schemeClr val="accent5"/>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21" name="Google Shape;321;p55"/>
          <p:cNvSpPr txBox="1">
            <a:spLocks noGrp="1"/>
          </p:cNvSpPr>
          <p:nvPr>
            <p:ph type="body" idx="2"/>
          </p:nvPr>
        </p:nvSpPr>
        <p:spPr>
          <a:xfrm>
            <a:off x="333435" y="1587423"/>
            <a:ext cx="2496312"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22" name="Google Shape;322;p55"/>
          <p:cNvSpPr txBox="1">
            <a:spLocks noGrp="1"/>
          </p:cNvSpPr>
          <p:nvPr>
            <p:ph type="body" idx="3"/>
          </p:nvPr>
        </p:nvSpPr>
        <p:spPr>
          <a:xfrm>
            <a:off x="6247638" y="1090655"/>
            <a:ext cx="2496312" cy="411480"/>
          </a:xfrm>
          <a:prstGeom prst="rect">
            <a:avLst/>
          </a:prstGeom>
          <a:solidFill>
            <a:schemeClr val="accent5"/>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23" name="Google Shape;323;p55"/>
          <p:cNvSpPr txBox="1">
            <a:spLocks noGrp="1"/>
          </p:cNvSpPr>
          <p:nvPr>
            <p:ph type="body" idx="4"/>
          </p:nvPr>
        </p:nvSpPr>
        <p:spPr>
          <a:xfrm>
            <a:off x="6247638" y="1587423"/>
            <a:ext cx="2496312"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24" name="Google Shape;324;p55"/>
          <p:cNvSpPr txBox="1">
            <a:spLocks noGrp="1"/>
          </p:cNvSpPr>
          <p:nvPr>
            <p:ph type="body" idx="5"/>
          </p:nvPr>
        </p:nvSpPr>
        <p:spPr>
          <a:xfrm>
            <a:off x="3290537" y="1090655"/>
            <a:ext cx="2496312" cy="411480"/>
          </a:xfrm>
          <a:prstGeom prst="rect">
            <a:avLst/>
          </a:prstGeom>
          <a:solidFill>
            <a:schemeClr val="accent5"/>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25" name="Google Shape;325;p55"/>
          <p:cNvSpPr txBox="1">
            <a:spLocks noGrp="1"/>
          </p:cNvSpPr>
          <p:nvPr>
            <p:ph type="body" idx="6"/>
          </p:nvPr>
        </p:nvSpPr>
        <p:spPr>
          <a:xfrm>
            <a:off x="3290537" y="1587423"/>
            <a:ext cx="2496312"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26" name="Google Shape;326;p55"/>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27" name="Google Shape;327;p55"/>
          <p:cNvCxnSpPr/>
          <p:nvPr/>
        </p:nvCxnSpPr>
        <p:spPr>
          <a:xfrm>
            <a:off x="0" y="819150"/>
            <a:ext cx="2914650" cy="0"/>
          </a:xfrm>
          <a:prstGeom prst="straightConnector1">
            <a:avLst/>
          </a:prstGeom>
          <a:noFill/>
          <a:ln w="38100" cap="flat" cmpd="sng">
            <a:solidFill>
              <a:schemeClr val="accent5"/>
            </a:solidFill>
            <a:prstDash val="solid"/>
            <a:miter lim="800000"/>
            <a:headEnd type="none" w="sm" len="sm"/>
            <a:tailEnd type="none" w="sm" len="sm"/>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4 Orange Column Boxes">
  <p:cSld name="Title and 4 Orange Column Boxes">
    <p:bg>
      <p:bgPr>
        <a:solidFill>
          <a:srgbClr val="FFFFFF"/>
        </a:solidFill>
        <a:effectLst/>
      </p:bgPr>
    </p:bg>
    <p:spTree>
      <p:nvGrpSpPr>
        <p:cNvPr id="1" name="Shape 328"/>
        <p:cNvGrpSpPr/>
        <p:nvPr/>
      </p:nvGrpSpPr>
      <p:grpSpPr>
        <a:xfrm>
          <a:off x="0" y="0"/>
          <a:ext cx="0" cy="0"/>
          <a:chOff x="0" y="0"/>
          <a:chExt cx="0" cy="0"/>
        </a:xfrm>
      </p:grpSpPr>
      <p:sp>
        <p:nvSpPr>
          <p:cNvPr id="329" name="Google Shape;329;p56"/>
          <p:cNvSpPr txBox="1">
            <a:spLocks noGrp="1"/>
          </p:cNvSpPr>
          <p:nvPr>
            <p:ph type="body" idx="1"/>
          </p:nvPr>
        </p:nvSpPr>
        <p:spPr>
          <a:xfrm>
            <a:off x="333435" y="1088612"/>
            <a:ext cx="1965960" cy="411480"/>
          </a:xfrm>
          <a:prstGeom prst="rect">
            <a:avLst/>
          </a:prstGeom>
          <a:solidFill>
            <a:schemeClr val="accent5"/>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30" name="Google Shape;330;p56"/>
          <p:cNvSpPr txBox="1">
            <a:spLocks noGrp="1"/>
          </p:cNvSpPr>
          <p:nvPr>
            <p:ph type="body" idx="2"/>
          </p:nvPr>
        </p:nvSpPr>
        <p:spPr>
          <a:xfrm>
            <a:off x="6777990" y="1090655"/>
            <a:ext cx="1965960" cy="411480"/>
          </a:xfrm>
          <a:prstGeom prst="rect">
            <a:avLst/>
          </a:prstGeom>
          <a:solidFill>
            <a:schemeClr val="accent5"/>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31" name="Google Shape;331;p56"/>
          <p:cNvSpPr txBox="1">
            <a:spLocks noGrp="1"/>
          </p:cNvSpPr>
          <p:nvPr>
            <p:ph type="body" idx="3"/>
          </p:nvPr>
        </p:nvSpPr>
        <p:spPr>
          <a:xfrm>
            <a:off x="333435" y="1587423"/>
            <a:ext cx="1965960"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32" name="Google Shape;332;p56"/>
          <p:cNvSpPr txBox="1">
            <a:spLocks noGrp="1"/>
          </p:cNvSpPr>
          <p:nvPr>
            <p:ph type="body" idx="4"/>
          </p:nvPr>
        </p:nvSpPr>
        <p:spPr>
          <a:xfrm>
            <a:off x="6777990" y="1587423"/>
            <a:ext cx="1965960"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33" name="Google Shape;333;p56"/>
          <p:cNvSpPr txBox="1">
            <a:spLocks noGrp="1"/>
          </p:cNvSpPr>
          <p:nvPr>
            <p:ph type="body" idx="5"/>
          </p:nvPr>
        </p:nvSpPr>
        <p:spPr>
          <a:xfrm>
            <a:off x="4629805" y="1090655"/>
            <a:ext cx="1965960" cy="411480"/>
          </a:xfrm>
          <a:prstGeom prst="rect">
            <a:avLst/>
          </a:prstGeom>
          <a:solidFill>
            <a:schemeClr val="accent5"/>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34" name="Google Shape;334;p56"/>
          <p:cNvSpPr txBox="1">
            <a:spLocks noGrp="1"/>
          </p:cNvSpPr>
          <p:nvPr>
            <p:ph type="body" idx="6"/>
          </p:nvPr>
        </p:nvSpPr>
        <p:spPr>
          <a:xfrm>
            <a:off x="4629805" y="1587423"/>
            <a:ext cx="1965960"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35" name="Google Shape;335;p56"/>
          <p:cNvSpPr txBox="1">
            <a:spLocks noGrp="1"/>
          </p:cNvSpPr>
          <p:nvPr>
            <p:ph type="body" idx="7"/>
          </p:nvPr>
        </p:nvSpPr>
        <p:spPr>
          <a:xfrm>
            <a:off x="2481620" y="1090655"/>
            <a:ext cx="1965960" cy="411480"/>
          </a:xfrm>
          <a:prstGeom prst="rect">
            <a:avLst/>
          </a:prstGeom>
          <a:solidFill>
            <a:schemeClr val="accent5"/>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36" name="Google Shape;336;p56"/>
          <p:cNvSpPr txBox="1">
            <a:spLocks noGrp="1"/>
          </p:cNvSpPr>
          <p:nvPr>
            <p:ph type="body" idx="8"/>
          </p:nvPr>
        </p:nvSpPr>
        <p:spPr>
          <a:xfrm>
            <a:off x="2481620" y="1587423"/>
            <a:ext cx="1965960"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37" name="Google Shape;337;p56"/>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38" name="Google Shape;338;p56"/>
          <p:cNvCxnSpPr/>
          <p:nvPr/>
        </p:nvCxnSpPr>
        <p:spPr>
          <a:xfrm>
            <a:off x="0" y="819150"/>
            <a:ext cx="2914650" cy="0"/>
          </a:xfrm>
          <a:prstGeom prst="straightConnector1">
            <a:avLst/>
          </a:prstGeom>
          <a:noFill/>
          <a:ln w="38100" cap="flat" cmpd="sng">
            <a:solidFill>
              <a:schemeClr val="accent5"/>
            </a:solidFill>
            <a:prstDash val="solid"/>
            <a:miter lim="800000"/>
            <a:headEnd type="none" w="sm" len="sm"/>
            <a:tailEnd type="none" w="sm" len="sm"/>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5 Orange Column Boxes">
  <p:cSld name="Title and 5 Orange Column Boxes">
    <p:bg>
      <p:bgPr>
        <a:solidFill>
          <a:srgbClr val="FFFFFF"/>
        </a:solidFill>
        <a:effectLst/>
      </p:bgPr>
    </p:bg>
    <p:spTree>
      <p:nvGrpSpPr>
        <p:cNvPr id="1" name="Shape 339"/>
        <p:cNvGrpSpPr/>
        <p:nvPr/>
      </p:nvGrpSpPr>
      <p:grpSpPr>
        <a:xfrm>
          <a:off x="0" y="0"/>
          <a:ext cx="0" cy="0"/>
          <a:chOff x="0" y="0"/>
          <a:chExt cx="0" cy="0"/>
        </a:xfrm>
      </p:grpSpPr>
      <p:sp>
        <p:nvSpPr>
          <p:cNvPr id="340" name="Google Shape;340;p57"/>
          <p:cNvSpPr txBox="1">
            <a:spLocks noGrp="1"/>
          </p:cNvSpPr>
          <p:nvPr>
            <p:ph type="body" idx="1"/>
          </p:nvPr>
        </p:nvSpPr>
        <p:spPr>
          <a:xfrm>
            <a:off x="333436" y="1088612"/>
            <a:ext cx="1601801" cy="411480"/>
          </a:xfrm>
          <a:prstGeom prst="rect">
            <a:avLst/>
          </a:prstGeom>
          <a:solidFill>
            <a:schemeClr val="accent5"/>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41" name="Google Shape;341;p57"/>
          <p:cNvSpPr txBox="1">
            <a:spLocks noGrp="1"/>
          </p:cNvSpPr>
          <p:nvPr>
            <p:ph type="body" idx="2"/>
          </p:nvPr>
        </p:nvSpPr>
        <p:spPr>
          <a:xfrm>
            <a:off x="5498272" y="1090655"/>
            <a:ext cx="1601801" cy="411480"/>
          </a:xfrm>
          <a:prstGeom prst="rect">
            <a:avLst/>
          </a:prstGeom>
          <a:solidFill>
            <a:schemeClr val="accent5"/>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42" name="Google Shape;342;p57"/>
          <p:cNvSpPr txBox="1">
            <a:spLocks noGrp="1"/>
          </p:cNvSpPr>
          <p:nvPr>
            <p:ph type="body" idx="3"/>
          </p:nvPr>
        </p:nvSpPr>
        <p:spPr>
          <a:xfrm>
            <a:off x="7208764" y="1090655"/>
            <a:ext cx="1601801" cy="411480"/>
          </a:xfrm>
          <a:prstGeom prst="rect">
            <a:avLst/>
          </a:prstGeom>
          <a:solidFill>
            <a:schemeClr val="accent5"/>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43" name="Google Shape;343;p57"/>
          <p:cNvSpPr txBox="1">
            <a:spLocks noGrp="1"/>
          </p:cNvSpPr>
          <p:nvPr>
            <p:ph type="body" idx="4"/>
          </p:nvPr>
        </p:nvSpPr>
        <p:spPr>
          <a:xfrm>
            <a:off x="333436" y="1587423"/>
            <a:ext cx="1601801"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44" name="Google Shape;344;p57"/>
          <p:cNvSpPr txBox="1">
            <a:spLocks noGrp="1"/>
          </p:cNvSpPr>
          <p:nvPr>
            <p:ph type="body" idx="5"/>
          </p:nvPr>
        </p:nvSpPr>
        <p:spPr>
          <a:xfrm>
            <a:off x="5498272" y="1587423"/>
            <a:ext cx="1601801"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45" name="Google Shape;345;p57"/>
          <p:cNvSpPr txBox="1">
            <a:spLocks noGrp="1"/>
          </p:cNvSpPr>
          <p:nvPr>
            <p:ph type="body" idx="6"/>
          </p:nvPr>
        </p:nvSpPr>
        <p:spPr>
          <a:xfrm>
            <a:off x="7212819" y="1587423"/>
            <a:ext cx="1601801"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46" name="Google Shape;346;p57"/>
          <p:cNvSpPr txBox="1">
            <a:spLocks noGrp="1"/>
          </p:cNvSpPr>
          <p:nvPr>
            <p:ph type="body" idx="7"/>
          </p:nvPr>
        </p:nvSpPr>
        <p:spPr>
          <a:xfrm>
            <a:off x="3779441" y="1090655"/>
            <a:ext cx="1601801" cy="411480"/>
          </a:xfrm>
          <a:prstGeom prst="rect">
            <a:avLst/>
          </a:prstGeom>
          <a:solidFill>
            <a:schemeClr val="accent5"/>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47" name="Google Shape;347;p57"/>
          <p:cNvSpPr txBox="1">
            <a:spLocks noGrp="1"/>
          </p:cNvSpPr>
          <p:nvPr>
            <p:ph type="body" idx="8"/>
          </p:nvPr>
        </p:nvSpPr>
        <p:spPr>
          <a:xfrm>
            <a:off x="3779441" y="1587423"/>
            <a:ext cx="1601801"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48" name="Google Shape;348;p57"/>
          <p:cNvSpPr txBox="1">
            <a:spLocks noGrp="1"/>
          </p:cNvSpPr>
          <p:nvPr>
            <p:ph type="body" idx="9"/>
          </p:nvPr>
        </p:nvSpPr>
        <p:spPr>
          <a:xfrm>
            <a:off x="2056439" y="1090655"/>
            <a:ext cx="1601801" cy="411480"/>
          </a:xfrm>
          <a:prstGeom prst="rect">
            <a:avLst/>
          </a:prstGeom>
          <a:solidFill>
            <a:schemeClr val="accent5"/>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49" name="Google Shape;349;p57"/>
          <p:cNvSpPr txBox="1">
            <a:spLocks noGrp="1"/>
          </p:cNvSpPr>
          <p:nvPr>
            <p:ph type="body" idx="13"/>
          </p:nvPr>
        </p:nvSpPr>
        <p:spPr>
          <a:xfrm>
            <a:off x="2056439" y="1587423"/>
            <a:ext cx="1601801" cy="2956470"/>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50" name="Google Shape;350;p57"/>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51" name="Google Shape;351;p57"/>
          <p:cNvCxnSpPr/>
          <p:nvPr/>
        </p:nvCxnSpPr>
        <p:spPr>
          <a:xfrm>
            <a:off x="0" y="819150"/>
            <a:ext cx="2914650" cy="0"/>
          </a:xfrm>
          <a:prstGeom prst="straightConnector1">
            <a:avLst/>
          </a:prstGeom>
          <a:noFill/>
          <a:ln w="38100" cap="flat" cmpd="sng">
            <a:solidFill>
              <a:schemeClr val="accent5"/>
            </a:solidFill>
            <a:prstDash val="solid"/>
            <a:miter lim="800000"/>
            <a:headEnd type="none" w="sm" len="sm"/>
            <a:tailEnd type="none" w="sm" len="sm"/>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6 Orange Column Boxes">
  <p:cSld name="Title and 6 Orange Column Boxes">
    <p:bg>
      <p:bgPr>
        <a:solidFill>
          <a:srgbClr val="FFFFFF"/>
        </a:solidFill>
        <a:effectLst/>
      </p:bgPr>
    </p:bg>
    <p:spTree>
      <p:nvGrpSpPr>
        <p:cNvPr id="1" name="Shape 352"/>
        <p:cNvGrpSpPr/>
        <p:nvPr/>
      </p:nvGrpSpPr>
      <p:grpSpPr>
        <a:xfrm>
          <a:off x="0" y="0"/>
          <a:ext cx="0" cy="0"/>
          <a:chOff x="0" y="0"/>
          <a:chExt cx="0" cy="0"/>
        </a:xfrm>
      </p:grpSpPr>
      <p:sp>
        <p:nvSpPr>
          <p:cNvPr id="353" name="Google Shape;353;p58"/>
          <p:cNvSpPr txBox="1">
            <a:spLocks noGrp="1"/>
          </p:cNvSpPr>
          <p:nvPr>
            <p:ph type="body" idx="1"/>
          </p:nvPr>
        </p:nvSpPr>
        <p:spPr>
          <a:xfrm>
            <a:off x="333436" y="1084808"/>
            <a:ext cx="2552474" cy="411480"/>
          </a:xfrm>
          <a:prstGeom prst="rect">
            <a:avLst/>
          </a:prstGeom>
          <a:solidFill>
            <a:schemeClr val="accent5"/>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54" name="Google Shape;354;p58"/>
          <p:cNvSpPr txBox="1">
            <a:spLocks noGrp="1"/>
          </p:cNvSpPr>
          <p:nvPr>
            <p:ph type="body" idx="2"/>
          </p:nvPr>
        </p:nvSpPr>
        <p:spPr>
          <a:xfrm>
            <a:off x="3295763" y="1086851"/>
            <a:ext cx="2552474" cy="411480"/>
          </a:xfrm>
          <a:prstGeom prst="rect">
            <a:avLst/>
          </a:prstGeom>
          <a:solidFill>
            <a:schemeClr val="accent5"/>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55" name="Google Shape;355;p58"/>
          <p:cNvSpPr txBox="1">
            <a:spLocks noGrp="1"/>
          </p:cNvSpPr>
          <p:nvPr>
            <p:ph type="body" idx="3"/>
          </p:nvPr>
        </p:nvSpPr>
        <p:spPr>
          <a:xfrm>
            <a:off x="6258091" y="1086851"/>
            <a:ext cx="2552474" cy="411480"/>
          </a:xfrm>
          <a:prstGeom prst="rect">
            <a:avLst/>
          </a:prstGeom>
          <a:solidFill>
            <a:schemeClr val="accent5"/>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56" name="Google Shape;356;p58"/>
          <p:cNvSpPr txBox="1">
            <a:spLocks noGrp="1"/>
          </p:cNvSpPr>
          <p:nvPr>
            <p:ph type="body" idx="4"/>
          </p:nvPr>
        </p:nvSpPr>
        <p:spPr>
          <a:xfrm>
            <a:off x="333436" y="1587424"/>
            <a:ext cx="2552474" cy="1235063"/>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57" name="Google Shape;357;p58"/>
          <p:cNvSpPr txBox="1">
            <a:spLocks noGrp="1"/>
          </p:cNvSpPr>
          <p:nvPr>
            <p:ph type="body" idx="5"/>
          </p:nvPr>
        </p:nvSpPr>
        <p:spPr>
          <a:xfrm>
            <a:off x="3295763" y="1587424"/>
            <a:ext cx="2552474" cy="1235063"/>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58" name="Google Shape;358;p58"/>
          <p:cNvSpPr txBox="1">
            <a:spLocks noGrp="1"/>
          </p:cNvSpPr>
          <p:nvPr>
            <p:ph type="body" idx="6"/>
          </p:nvPr>
        </p:nvSpPr>
        <p:spPr>
          <a:xfrm>
            <a:off x="6262146" y="1587424"/>
            <a:ext cx="2552474" cy="1235063"/>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59" name="Google Shape;359;p58"/>
          <p:cNvSpPr txBox="1">
            <a:spLocks noGrp="1"/>
          </p:cNvSpPr>
          <p:nvPr>
            <p:ph type="body" idx="7"/>
          </p:nvPr>
        </p:nvSpPr>
        <p:spPr>
          <a:xfrm>
            <a:off x="333436" y="2917412"/>
            <a:ext cx="2552474" cy="411480"/>
          </a:xfrm>
          <a:prstGeom prst="rect">
            <a:avLst/>
          </a:prstGeom>
          <a:solidFill>
            <a:schemeClr val="accent5"/>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60" name="Google Shape;360;p58"/>
          <p:cNvSpPr txBox="1">
            <a:spLocks noGrp="1"/>
          </p:cNvSpPr>
          <p:nvPr>
            <p:ph type="body" idx="8"/>
          </p:nvPr>
        </p:nvSpPr>
        <p:spPr>
          <a:xfrm>
            <a:off x="3295763" y="2919455"/>
            <a:ext cx="2552474" cy="411480"/>
          </a:xfrm>
          <a:prstGeom prst="rect">
            <a:avLst/>
          </a:prstGeom>
          <a:solidFill>
            <a:schemeClr val="accent5"/>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61" name="Google Shape;361;p58"/>
          <p:cNvSpPr txBox="1">
            <a:spLocks noGrp="1"/>
          </p:cNvSpPr>
          <p:nvPr>
            <p:ph type="body" idx="9"/>
          </p:nvPr>
        </p:nvSpPr>
        <p:spPr>
          <a:xfrm>
            <a:off x="6258091" y="2919455"/>
            <a:ext cx="2552474" cy="411480"/>
          </a:xfrm>
          <a:prstGeom prst="rect">
            <a:avLst/>
          </a:prstGeom>
          <a:solidFill>
            <a:schemeClr val="accent5"/>
          </a:solidFill>
          <a:ln>
            <a:noFill/>
          </a:ln>
        </p:spPr>
        <p:txBody>
          <a:bodyPr spcFirstLastPara="1" wrap="square" lIns="91425" tIns="45700" rIns="91425" bIns="0" anchor="ctr" anchorCtr="0"/>
          <a:lstStyle>
            <a:lvl1pPr marL="457200" marR="85725" lvl="0" indent="-228600" algn="ctr">
              <a:lnSpc>
                <a:spcPct val="90000"/>
              </a:lnSpc>
              <a:spcBef>
                <a:spcPts val="0"/>
              </a:spcBef>
              <a:spcAft>
                <a:spcPts val="0"/>
              </a:spcAft>
              <a:buClr>
                <a:schemeClr val="lt1"/>
              </a:buClr>
              <a:buSzPts val="1400"/>
              <a:buNone/>
              <a:defRPr sz="1400" b="1" i="0" cap="none">
                <a:solidFill>
                  <a:schemeClr val="lt1"/>
                </a:solidFill>
                <a:latin typeface="Saira Condensed"/>
                <a:ea typeface="Saira Condensed"/>
                <a:cs typeface="Saira Condensed"/>
                <a:sym typeface="Saira Condensed"/>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62" name="Google Shape;362;p58"/>
          <p:cNvSpPr txBox="1">
            <a:spLocks noGrp="1"/>
          </p:cNvSpPr>
          <p:nvPr>
            <p:ph type="body" idx="13"/>
          </p:nvPr>
        </p:nvSpPr>
        <p:spPr>
          <a:xfrm>
            <a:off x="333436" y="3420027"/>
            <a:ext cx="2552474" cy="1235064"/>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63" name="Google Shape;363;p58"/>
          <p:cNvSpPr txBox="1">
            <a:spLocks noGrp="1"/>
          </p:cNvSpPr>
          <p:nvPr>
            <p:ph type="body" idx="14"/>
          </p:nvPr>
        </p:nvSpPr>
        <p:spPr>
          <a:xfrm>
            <a:off x="3295763" y="3420027"/>
            <a:ext cx="2552474" cy="1235064"/>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64" name="Google Shape;364;p58"/>
          <p:cNvSpPr txBox="1">
            <a:spLocks noGrp="1"/>
          </p:cNvSpPr>
          <p:nvPr>
            <p:ph type="body" idx="15"/>
          </p:nvPr>
        </p:nvSpPr>
        <p:spPr>
          <a:xfrm>
            <a:off x="6262146" y="3420027"/>
            <a:ext cx="2552474" cy="1235064"/>
          </a:xfrm>
          <a:prstGeom prst="rect">
            <a:avLst/>
          </a:prstGeom>
          <a:noFill/>
          <a:ln>
            <a:noFill/>
          </a:ln>
        </p:spPr>
        <p:txBody>
          <a:bodyPr spcFirstLastPara="1" wrap="square" lIns="91425" tIns="45700" rIns="91425" bIns="45700" anchor="t" anchorCtr="0"/>
          <a:lstStyle>
            <a:lvl1pPr marL="457200" lvl="0" indent="-277495" algn="l">
              <a:lnSpc>
                <a:spcPct val="90000"/>
              </a:lnSpc>
              <a:spcBef>
                <a:spcPts val="600"/>
              </a:spcBef>
              <a:spcAft>
                <a:spcPts val="0"/>
              </a:spcAft>
              <a:buClr>
                <a:schemeClr val="dk1"/>
              </a:buClr>
              <a:buSzPts val="770"/>
              <a:buChar char="•"/>
              <a:defRPr sz="1100" b="0" i="0">
                <a:latin typeface="Open Sans"/>
                <a:ea typeface="Open Sans"/>
                <a:cs typeface="Open Sans"/>
                <a:sym typeface="Open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65" name="Google Shape;365;p58"/>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66" name="Google Shape;366;p58"/>
          <p:cNvCxnSpPr/>
          <p:nvPr/>
        </p:nvCxnSpPr>
        <p:spPr>
          <a:xfrm>
            <a:off x="0" y="819150"/>
            <a:ext cx="2914650" cy="0"/>
          </a:xfrm>
          <a:prstGeom prst="straightConnector1">
            <a:avLst/>
          </a:prstGeom>
          <a:noFill/>
          <a:ln w="38100" cap="flat" cmpd="sng">
            <a:solidFill>
              <a:schemeClr val="accent5"/>
            </a:solidFill>
            <a:prstDash val="solid"/>
            <a:miter lim="800000"/>
            <a:headEnd type="none" w="sm" len="sm"/>
            <a:tailEnd type="none" w="sm" len="sm"/>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Photo">
  <p:cSld name="Title and Photo">
    <p:spTree>
      <p:nvGrpSpPr>
        <p:cNvPr id="1" name="Shape 367"/>
        <p:cNvGrpSpPr/>
        <p:nvPr/>
      </p:nvGrpSpPr>
      <p:grpSpPr>
        <a:xfrm>
          <a:off x="0" y="0"/>
          <a:ext cx="0" cy="0"/>
          <a:chOff x="0" y="0"/>
          <a:chExt cx="0" cy="0"/>
        </a:xfrm>
      </p:grpSpPr>
      <p:sp>
        <p:nvSpPr>
          <p:cNvPr id="368" name="Google Shape;368;p59"/>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69" name="Google Shape;369;p59"/>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
        <p:nvSpPr>
          <p:cNvPr id="370" name="Google Shape;370;p59"/>
          <p:cNvSpPr>
            <a:spLocks noGrp="1"/>
          </p:cNvSpPr>
          <p:nvPr>
            <p:ph type="pic" idx="2"/>
          </p:nvPr>
        </p:nvSpPr>
        <p:spPr>
          <a:xfrm>
            <a:off x="400050" y="1235075"/>
            <a:ext cx="8343900" cy="3546475"/>
          </a:xfrm>
          <a:prstGeom prst="rect">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1300"/>
              <a:buFont typeface="Arial"/>
              <a:buNone/>
              <a:defRPr sz="13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2/3 Photo and Caption">
  <p:cSld name="Title, 2/3 Photo and Caption">
    <p:spTree>
      <p:nvGrpSpPr>
        <p:cNvPr id="1" name="Shape 371"/>
        <p:cNvGrpSpPr/>
        <p:nvPr/>
      </p:nvGrpSpPr>
      <p:grpSpPr>
        <a:xfrm>
          <a:off x="0" y="0"/>
          <a:ext cx="0" cy="0"/>
          <a:chOff x="0" y="0"/>
          <a:chExt cx="0" cy="0"/>
        </a:xfrm>
      </p:grpSpPr>
      <p:sp>
        <p:nvSpPr>
          <p:cNvPr id="372" name="Google Shape;372;p60"/>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73" name="Google Shape;373;p60"/>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
        <p:nvSpPr>
          <p:cNvPr id="374" name="Google Shape;374;p60"/>
          <p:cNvSpPr>
            <a:spLocks noGrp="1"/>
          </p:cNvSpPr>
          <p:nvPr>
            <p:ph type="pic" idx="2"/>
          </p:nvPr>
        </p:nvSpPr>
        <p:spPr>
          <a:xfrm>
            <a:off x="400050" y="1235075"/>
            <a:ext cx="6000750" cy="3546475"/>
          </a:xfrm>
          <a:prstGeom prst="rect">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1300"/>
              <a:buFont typeface="Arial"/>
              <a:buNone/>
              <a:defRPr sz="13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375" name="Google Shape;375;p60"/>
          <p:cNvSpPr txBox="1">
            <a:spLocks noGrp="1"/>
          </p:cNvSpPr>
          <p:nvPr>
            <p:ph type="body" idx="1"/>
          </p:nvPr>
        </p:nvSpPr>
        <p:spPr>
          <a:xfrm>
            <a:off x="6629400" y="1235075"/>
            <a:ext cx="2114550" cy="3546475"/>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2 Photos and Captions">
  <p:cSld name="Title, 2 Photos and Captions">
    <p:spTree>
      <p:nvGrpSpPr>
        <p:cNvPr id="1" name="Shape 376"/>
        <p:cNvGrpSpPr/>
        <p:nvPr/>
      </p:nvGrpSpPr>
      <p:grpSpPr>
        <a:xfrm>
          <a:off x="0" y="0"/>
          <a:ext cx="0" cy="0"/>
          <a:chOff x="0" y="0"/>
          <a:chExt cx="0" cy="0"/>
        </a:xfrm>
      </p:grpSpPr>
      <p:sp>
        <p:nvSpPr>
          <p:cNvPr id="377" name="Google Shape;377;p61"/>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78" name="Google Shape;378;p61"/>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
        <p:nvSpPr>
          <p:cNvPr id="379" name="Google Shape;379;p61"/>
          <p:cNvSpPr>
            <a:spLocks noGrp="1"/>
          </p:cNvSpPr>
          <p:nvPr>
            <p:ph type="pic" idx="2"/>
          </p:nvPr>
        </p:nvSpPr>
        <p:spPr>
          <a:xfrm>
            <a:off x="400050" y="1581155"/>
            <a:ext cx="4095750" cy="3200395"/>
          </a:xfrm>
          <a:prstGeom prst="rect">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1300"/>
              <a:buFont typeface="Arial"/>
              <a:buNone/>
              <a:defRPr sz="13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380" name="Google Shape;380;p61"/>
          <p:cNvSpPr txBox="1">
            <a:spLocks noGrp="1"/>
          </p:cNvSpPr>
          <p:nvPr>
            <p:ph type="body" idx="1"/>
          </p:nvPr>
        </p:nvSpPr>
        <p:spPr>
          <a:xfrm>
            <a:off x="400050" y="1138309"/>
            <a:ext cx="4095750" cy="346080"/>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1" name="Google Shape;381;p61"/>
          <p:cNvSpPr>
            <a:spLocks noGrp="1"/>
          </p:cNvSpPr>
          <p:nvPr>
            <p:ph type="pic" idx="3"/>
          </p:nvPr>
        </p:nvSpPr>
        <p:spPr>
          <a:xfrm>
            <a:off x="4648202" y="1581155"/>
            <a:ext cx="4095750" cy="3200395"/>
          </a:xfrm>
          <a:prstGeom prst="rect">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1300"/>
              <a:buFont typeface="Arial"/>
              <a:buNone/>
              <a:defRPr sz="13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382" name="Google Shape;382;p61"/>
          <p:cNvSpPr txBox="1">
            <a:spLocks noGrp="1"/>
          </p:cNvSpPr>
          <p:nvPr>
            <p:ph type="body" idx="4"/>
          </p:nvPr>
        </p:nvSpPr>
        <p:spPr>
          <a:xfrm>
            <a:off x="4648202" y="1138309"/>
            <a:ext cx="4095750" cy="346080"/>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Content and Photo">
  <p:cSld name="Title, Content and Photo">
    <p:spTree>
      <p:nvGrpSpPr>
        <p:cNvPr id="1" name="Shape 383"/>
        <p:cNvGrpSpPr/>
        <p:nvPr/>
      </p:nvGrpSpPr>
      <p:grpSpPr>
        <a:xfrm>
          <a:off x="0" y="0"/>
          <a:ext cx="0" cy="0"/>
          <a:chOff x="0" y="0"/>
          <a:chExt cx="0" cy="0"/>
        </a:xfrm>
      </p:grpSpPr>
      <p:sp>
        <p:nvSpPr>
          <p:cNvPr id="384" name="Google Shape;384;p62"/>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5" name="Google Shape;385;p62"/>
          <p:cNvSpPr txBox="1">
            <a:spLocks noGrp="1"/>
          </p:cNvSpPr>
          <p:nvPr>
            <p:ph type="body" idx="1"/>
          </p:nvPr>
        </p:nvSpPr>
        <p:spPr>
          <a:xfrm>
            <a:off x="400050" y="1234679"/>
            <a:ext cx="4857750" cy="366493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386" name="Google Shape;386;p62"/>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
        <p:nvSpPr>
          <p:cNvPr id="387" name="Google Shape;387;p62"/>
          <p:cNvSpPr>
            <a:spLocks noGrp="1"/>
          </p:cNvSpPr>
          <p:nvPr>
            <p:ph type="pic" idx="2"/>
          </p:nvPr>
        </p:nvSpPr>
        <p:spPr>
          <a:xfrm>
            <a:off x="5486400" y="1234679"/>
            <a:ext cx="3257552" cy="3546871"/>
          </a:xfrm>
          <a:prstGeom prst="rect">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1300"/>
              <a:buFont typeface="Arial"/>
              <a:buNone/>
              <a:defRPr sz="13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eam 1 Person">
  <p:cSld name="Team 1 Person">
    <p:spTree>
      <p:nvGrpSpPr>
        <p:cNvPr id="1" name="Shape 388"/>
        <p:cNvGrpSpPr/>
        <p:nvPr/>
      </p:nvGrpSpPr>
      <p:grpSpPr>
        <a:xfrm>
          <a:off x="0" y="0"/>
          <a:ext cx="0" cy="0"/>
          <a:chOff x="0" y="0"/>
          <a:chExt cx="0" cy="0"/>
        </a:xfrm>
      </p:grpSpPr>
      <p:sp>
        <p:nvSpPr>
          <p:cNvPr id="389" name="Google Shape;389;p63"/>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0" name="Google Shape;390;p63"/>
          <p:cNvSpPr>
            <a:spLocks noGrp="1"/>
          </p:cNvSpPr>
          <p:nvPr>
            <p:ph type="pic" idx="2"/>
          </p:nvPr>
        </p:nvSpPr>
        <p:spPr>
          <a:xfrm>
            <a:off x="3833695" y="1873451"/>
            <a:ext cx="1495661" cy="1495661"/>
          </a:xfrm>
          <a:prstGeom prst="ellipse">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1300"/>
              <a:buFont typeface="Arial"/>
              <a:buNone/>
              <a:defRPr sz="13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391" name="Google Shape;391;p63"/>
          <p:cNvSpPr txBox="1">
            <a:spLocks noGrp="1"/>
          </p:cNvSpPr>
          <p:nvPr>
            <p:ph type="body" idx="1"/>
          </p:nvPr>
        </p:nvSpPr>
        <p:spPr>
          <a:xfrm>
            <a:off x="3676650" y="3486150"/>
            <a:ext cx="1809750" cy="990600"/>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600"/>
              </a:spcBef>
              <a:spcAft>
                <a:spcPts val="0"/>
              </a:spcAft>
              <a:buClr>
                <a:schemeClr val="dk1"/>
              </a:buClr>
              <a:buSzPts val="1100"/>
              <a:buNone/>
              <a:defRPr sz="1100" b="1"/>
            </a:lvl1pPr>
            <a:lvl2pPr marL="914400" lvl="1" indent="-228600" algn="ctr">
              <a:lnSpc>
                <a:spcPct val="90000"/>
              </a:lnSpc>
              <a:spcBef>
                <a:spcPts val="375"/>
              </a:spcBef>
              <a:spcAft>
                <a:spcPts val="0"/>
              </a:spcAft>
              <a:buClr>
                <a:schemeClr val="dk1"/>
              </a:buClr>
              <a:buSzPts val="1050"/>
              <a:buNone/>
              <a:defRPr sz="1050"/>
            </a:lvl2pPr>
            <a:lvl3pPr marL="1371600" lvl="2" indent="-292100" algn="l">
              <a:lnSpc>
                <a:spcPct val="90000"/>
              </a:lnSpc>
              <a:spcBef>
                <a:spcPts val="375"/>
              </a:spcBef>
              <a:spcAft>
                <a:spcPts val="0"/>
              </a:spcAft>
              <a:buClr>
                <a:schemeClr val="dk1"/>
              </a:buClr>
              <a:buSzPts val="1000"/>
              <a:buChar char="–"/>
              <a:defRPr sz="1000"/>
            </a:lvl3pPr>
            <a:lvl4pPr marL="1828800" lvl="3" indent="-279400" algn="l">
              <a:lnSpc>
                <a:spcPct val="90000"/>
              </a:lnSpc>
              <a:spcBef>
                <a:spcPts val="375"/>
              </a:spcBef>
              <a:spcAft>
                <a:spcPts val="0"/>
              </a:spcAft>
              <a:buClr>
                <a:schemeClr val="dk1"/>
              </a:buClr>
              <a:buSzPts val="800"/>
              <a:buChar char="•"/>
              <a:defRPr sz="800"/>
            </a:lvl4pPr>
            <a:lvl5pPr marL="2286000" lvl="4" indent="-279400" algn="l">
              <a:lnSpc>
                <a:spcPct val="90000"/>
              </a:lnSpc>
              <a:spcBef>
                <a:spcPts val="375"/>
              </a:spcBef>
              <a:spcAft>
                <a:spcPts val="0"/>
              </a:spcAft>
              <a:buClr>
                <a:schemeClr val="dk1"/>
              </a:buClr>
              <a:buSzPts val="800"/>
              <a:buChar char="–"/>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392" name="Google Shape;392;p63"/>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eam 2 People">
  <p:cSld name="Team 2 People">
    <p:spTree>
      <p:nvGrpSpPr>
        <p:cNvPr id="1" name="Shape 393"/>
        <p:cNvGrpSpPr/>
        <p:nvPr/>
      </p:nvGrpSpPr>
      <p:grpSpPr>
        <a:xfrm>
          <a:off x="0" y="0"/>
          <a:ext cx="0" cy="0"/>
          <a:chOff x="0" y="0"/>
          <a:chExt cx="0" cy="0"/>
        </a:xfrm>
      </p:grpSpPr>
      <p:sp>
        <p:nvSpPr>
          <p:cNvPr id="394" name="Google Shape;394;p64"/>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64"/>
          <p:cNvSpPr>
            <a:spLocks noGrp="1"/>
          </p:cNvSpPr>
          <p:nvPr>
            <p:ph type="pic" idx="2"/>
          </p:nvPr>
        </p:nvSpPr>
        <p:spPr>
          <a:xfrm>
            <a:off x="2715000" y="1873451"/>
            <a:ext cx="1495661" cy="1495661"/>
          </a:xfrm>
          <a:prstGeom prst="ellipse">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1300"/>
              <a:buFont typeface="Arial"/>
              <a:buNone/>
              <a:defRPr sz="13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396" name="Google Shape;396;p64"/>
          <p:cNvSpPr>
            <a:spLocks noGrp="1"/>
          </p:cNvSpPr>
          <p:nvPr>
            <p:ph type="pic" idx="3"/>
          </p:nvPr>
        </p:nvSpPr>
        <p:spPr>
          <a:xfrm>
            <a:off x="4905750" y="1873451"/>
            <a:ext cx="1495661" cy="1495661"/>
          </a:xfrm>
          <a:prstGeom prst="ellipse">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1300"/>
              <a:buFont typeface="Arial"/>
              <a:buNone/>
              <a:defRPr sz="13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cxnSp>
        <p:nvCxnSpPr>
          <p:cNvPr id="397" name="Google Shape;397;p64"/>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
        <p:nvSpPr>
          <p:cNvPr id="398" name="Google Shape;398;p64"/>
          <p:cNvSpPr txBox="1">
            <a:spLocks noGrp="1"/>
          </p:cNvSpPr>
          <p:nvPr>
            <p:ph type="body" idx="1"/>
          </p:nvPr>
        </p:nvSpPr>
        <p:spPr>
          <a:xfrm>
            <a:off x="2557955" y="3486150"/>
            <a:ext cx="1809750" cy="990600"/>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600"/>
              </a:spcBef>
              <a:spcAft>
                <a:spcPts val="0"/>
              </a:spcAft>
              <a:buClr>
                <a:schemeClr val="dk1"/>
              </a:buClr>
              <a:buSzPts val="1100"/>
              <a:buNone/>
              <a:defRPr sz="1100" b="1"/>
            </a:lvl1pPr>
            <a:lvl2pPr marL="914400" lvl="1" indent="-228600" algn="ctr">
              <a:lnSpc>
                <a:spcPct val="90000"/>
              </a:lnSpc>
              <a:spcBef>
                <a:spcPts val="375"/>
              </a:spcBef>
              <a:spcAft>
                <a:spcPts val="0"/>
              </a:spcAft>
              <a:buClr>
                <a:schemeClr val="dk1"/>
              </a:buClr>
              <a:buSzPts val="1050"/>
              <a:buNone/>
              <a:defRPr sz="1050"/>
            </a:lvl2pPr>
            <a:lvl3pPr marL="1371600" lvl="2" indent="-292100" algn="l">
              <a:lnSpc>
                <a:spcPct val="90000"/>
              </a:lnSpc>
              <a:spcBef>
                <a:spcPts val="375"/>
              </a:spcBef>
              <a:spcAft>
                <a:spcPts val="0"/>
              </a:spcAft>
              <a:buClr>
                <a:schemeClr val="dk1"/>
              </a:buClr>
              <a:buSzPts val="1000"/>
              <a:buChar char="–"/>
              <a:defRPr sz="1000"/>
            </a:lvl3pPr>
            <a:lvl4pPr marL="1828800" lvl="3" indent="-279400" algn="l">
              <a:lnSpc>
                <a:spcPct val="90000"/>
              </a:lnSpc>
              <a:spcBef>
                <a:spcPts val="375"/>
              </a:spcBef>
              <a:spcAft>
                <a:spcPts val="0"/>
              </a:spcAft>
              <a:buClr>
                <a:schemeClr val="dk1"/>
              </a:buClr>
              <a:buSzPts val="800"/>
              <a:buChar char="•"/>
              <a:defRPr sz="800"/>
            </a:lvl4pPr>
            <a:lvl5pPr marL="2286000" lvl="4" indent="-279400" algn="l">
              <a:lnSpc>
                <a:spcPct val="90000"/>
              </a:lnSpc>
              <a:spcBef>
                <a:spcPts val="375"/>
              </a:spcBef>
              <a:spcAft>
                <a:spcPts val="0"/>
              </a:spcAft>
              <a:buClr>
                <a:schemeClr val="dk1"/>
              </a:buClr>
              <a:buSzPts val="800"/>
              <a:buChar char="–"/>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99" name="Google Shape;399;p64"/>
          <p:cNvSpPr txBox="1">
            <a:spLocks noGrp="1"/>
          </p:cNvSpPr>
          <p:nvPr>
            <p:ph type="body" idx="4"/>
          </p:nvPr>
        </p:nvSpPr>
        <p:spPr>
          <a:xfrm>
            <a:off x="4748705" y="3486150"/>
            <a:ext cx="1809750" cy="990600"/>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600"/>
              </a:spcBef>
              <a:spcAft>
                <a:spcPts val="0"/>
              </a:spcAft>
              <a:buClr>
                <a:schemeClr val="dk1"/>
              </a:buClr>
              <a:buSzPts val="1100"/>
              <a:buNone/>
              <a:defRPr sz="1100" b="1"/>
            </a:lvl1pPr>
            <a:lvl2pPr marL="914400" lvl="1" indent="-228600" algn="ctr">
              <a:lnSpc>
                <a:spcPct val="90000"/>
              </a:lnSpc>
              <a:spcBef>
                <a:spcPts val="375"/>
              </a:spcBef>
              <a:spcAft>
                <a:spcPts val="0"/>
              </a:spcAft>
              <a:buClr>
                <a:schemeClr val="dk1"/>
              </a:buClr>
              <a:buSzPts val="1050"/>
              <a:buNone/>
              <a:defRPr sz="1050"/>
            </a:lvl2pPr>
            <a:lvl3pPr marL="1371600" lvl="2" indent="-292100" algn="l">
              <a:lnSpc>
                <a:spcPct val="90000"/>
              </a:lnSpc>
              <a:spcBef>
                <a:spcPts val="375"/>
              </a:spcBef>
              <a:spcAft>
                <a:spcPts val="0"/>
              </a:spcAft>
              <a:buClr>
                <a:schemeClr val="dk1"/>
              </a:buClr>
              <a:buSzPts val="1000"/>
              <a:buChar char="–"/>
              <a:defRPr sz="1000"/>
            </a:lvl3pPr>
            <a:lvl4pPr marL="1828800" lvl="3" indent="-279400" algn="l">
              <a:lnSpc>
                <a:spcPct val="90000"/>
              </a:lnSpc>
              <a:spcBef>
                <a:spcPts val="375"/>
              </a:spcBef>
              <a:spcAft>
                <a:spcPts val="0"/>
              </a:spcAft>
              <a:buClr>
                <a:schemeClr val="dk1"/>
              </a:buClr>
              <a:buSzPts val="800"/>
              <a:buChar char="•"/>
              <a:defRPr sz="800"/>
            </a:lvl4pPr>
            <a:lvl5pPr marL="2286000" lvl="4" indent="-279400" algn="l">
              <a:lnSpc>
                <a:spcPct val="90000"/>
              </a:lnSpc>
              <a:spcBef>
                <a:spcPts val="375"/>
              </a:spcBef>
              <a:spcAft>
                <a:spcPts val="0"/>
              </a:spcAft>
              <a:buClr>
                <a:schemeClr val="dk1"/>
              </a:buClr>
              <a:buSzPts val="800"/>
              <a:buChar char="–"/>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eam 3 People">
  <p:cSld name="Team 3 People">
    <p:spTree>
      <p:nvGrpSpPr>
        <p:cNvPr id="1" name="Shape 400"/>
        <p:cNvGrpSpPr/>
        <p:nvPr/>
      </p:nvGrpSpPr>
      <p:grpSpPr>
        <a:xfrm>
          <a:off x="0" y="0"/>
          <a:ext cx="0" cy="0"/>
          <a:chOff x="0" y="0"/>
          <a:chExt cx="0" cy="0"/>
        </a:xfrm>
      </p:grpSpPr>
      <p:sp>
        <p:nvSpPr>
          <p:cNvPr id="401" name="Google Shape;401;p65"/>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2" name="Google Shape;402;p65"/>
          <p:cNvSpPr>
            <a:spLocks noGrp="1"/>
          </p:cNvSpPr>
          <p:nvPr>
            <p:ph type="pic" idx="2"/>
          </p:nvPr>
        </p:nvSpPr>
        <p:spPr>
          <a:xfrm>
            <a:off x="1642945" y="1873451"/>
            <a:ext cx="1495661" cy="1495661"/>
          </a:xfrm>
          <a:prstGeom prst="ellipse">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1300"/>
              <a:buFont typeface="Arial"/>
              <a:buNone/>
              <a:defRPr sz="13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403" name="Google Shape;403;p65"/>
          <p:cNvSpPr>
            <a:spLocks noGrp="1"/>
          </p:cNvSpPr>
          <p:nvPr>
            <p:ph type="pic" idx="3"/>
          </p:nvPr>
        </p:nvSpPr>
        <p:spPr>
          <a:xfrm>
            <a:off x="3833695" y="1873451"/>
            <a:ext cx="1495661" cy="1495661"/>
          </a:xfrm>
          <a:prstGeom prst="ellipse">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1300"/>
              <a:buFont typeface="Arial"/>
              <a:buNone/>
              <a:defRPr sz="13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404" name="Google Shape;404;p65"/>
          <p:cNvSpPr>
            <a:spLocks noGrp="1"/>
          </p:cNvSpPr>
          <p:nvPr>
            <p:ph type="pic" idx="4"/>
          </p:nvPr>
        </p:nvSpPr>
        <p:spPr>
          <a:xfrm>
            <a:off x="6024445" y="1873451"/>
            <a:ext cx="1495661" cy="1495661"/>
          </a:xfrm>
          <a:prstGeom prst="ellipse">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1300"/>
              <a:buFont typeface="Arial"/>
              <a:buNone/>
              <a:defRPr sz="13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cxnSp>
        <p:nvCxnSpPr>
          <p:cNvPr id="405" name="Google Shape;405;p65"/>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
        <p:nvSpPr>
          <p:cNvPr id="406" name="Google Shape;406;p65"/>
          <p:cNvSpPr txBox="1">
            <a:spLocks noGrp="1"/>
          </p:cNvSpPr>
          <p:nvPr>
            <p:ph type="body" idx="1"/>
          </p:nvPr>
        </p:nvSpPr>
        <p:spPr>
          <a:xfrm>
            <a:off x="1485900" y="3486150"/>
            <a:ext cx="1809750" cy="990600"/>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600"/>
              </a:spcBef>
              <a:spcAft>
                <a:spcPts val="0"/>
              </a:spcAft>
              <a:buClr>
                <a:schemeClr val="dk1"/>
              </a:buClr>
              <a:buSzPts val="1100"/>
              <a:buNone/>
              <a:defRPr sz="1100" b="1"/>
            </a:lvl1pPr>
            <a:lvl2pPr marL="914400" lvl="1" indent="-228600" algn="ctr">
              <a:lnSpc>
                <a:spcPct val="90000"/>
              </a:lnSpc>
              <a:spcBef>
                <a:spcPts val="375"/>
              </a:spcBef>
              <a:spcAft>
                <a:spcPts val="0"/>
              </a:spcAft>
              <a:buClr>
                <a:schemeClr val="dk1"/>
              </a:buClr>
              <a:buSzPts val="1050"/>
              <a:buNone/>
              <a:defRPr sz="1050"/>
            </a:lvl2pPr>
            <a:lvl3pPr marL="1371600" lvl="2" indent="-292100" algn="l">
              <a:lnSpc>
                <a:spcPct val="90000"/>
              </a:lnSpc>
              <a:spcBef>
                <a:spcPts val="375"/>
              </a:spcBef>
              <a:spcAft>
                <a:spcPts val="0"/>
              </a:spcAft>
              <a:buClr>
                <a:schemeClr val="dk1"/>
              </a:buClr>
              <a:buSzPts val="1000"/>
              <a:buChar char="–"/>
              <a:defRPr sz="1000"/>
            </a:lvl3pPr>
            <a:lvl4pPr marL="1828800" lvl="3" indent="-279400" algn="l">
              <a:lnSpc>
                <a:spcPct val="90000"/>
              </a:lnSpc>
              <a:spcBef>
                <a:spcPts val="375"/>
              </a:spcBef>
              <a:spcAft>
                <a:spcPts val="0"/>
              </a:spcAft>
              <a:buClr>
                <a:schemeClr val="dk1"/>
              </a:buClr>
              <a:buSzPts val="800"/>
              <a:buChar char="•"/>
              <a:defRPr sz="800"/>
            </a:lvl4pPr>
            <a:lvl5pPr marL="2286000" lvl="4" indent="-279400" algn="l">
              <a:lnSpc>
                <a:spcPct val="90000"/>
              </a:lnSpc>
              <a:spcBef>
                <a:spcPts val="375"/>
              </a:spcBef>
              <a:spcAft>
                <a:spcPts val="0"/>
              </a:spcAft>
              <a:buClr>
                <a:schemeClr val="dk1"/>
              </a:buClr>
              <a:buSzPts val="800"/>
              <a:buChar char="–"/>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7" name="Google Shape;407;p65"/>
          <p:cNvSpPr txBox="1">
            <a:spLocks noGrp="1"/>
          </p:cNvSpPr>
          <p:nvPr>
            <p:ph type="body" idx="5"/>
          </p:nvPr>
        </p:nvSpPr>
        <p:spPr>
          <a:xfrm>
            <a:off x="3676650" y="3486150"/>
            <a:ext cx="1809750" cy="990600"/>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600"/>
              </a:spcBef>
              <a:spcAft>
                <a:spcPts val="0"/>
              </a:spcAft>
              <a:buClr>
                <a:schemeClr val="dk1"/>
              </a:buClr>
              <a:buSzPts val="1100"/>
              <a:buNone/>
              <a:defRPr sz="1100" b="1"/>
            </a:lvl1pPr>
            <a:lvl2pPr marL="914400" lvl="1" indent="-228600" algn="ctr">
              <a:lnSpc>
                <a:spcPct val="90000"/>
              </a:lnSpc>
              <a:spcBef>
                <a:spcPts val="375"/>
              </a:spcBef>
              <a:spcAft>
                <a:spcPts val="0"/>
              </a:spcAft>
              <a:buClr>
                <a:schemeClr val="dk1"/>
              </a:buClr>
              <a:buSzPts val="1050"/>
              <a:buNone/>
              <a:defRPr sz="1050"/>
            </a:lvl2pPr>
            <a:lvl3pPr marL="1371600" lvl="2" indent="-292100" algn="l">
              <a:lnSpc>
                <a:spcPct val="90000"/>
              </a:lnSpc>
              <a:spcBef>
                <a:spcPts val="375"/>
              </a:spcBef>
              <a:spcAft>
                <a:spcPts val="0"/>
              </a:spcAft>
              <a:buClr>
                <a:schemeClr val="dk1"/>
              </a:buClr>
              <a:buSzPts val="1000"/>
              <a:buChar char="–"/>
              <a:defRPr sz="1000"/>
            </a:lvl3pPr>
            <a:lvl4pPr marL="1828800" lvl="3" indent="-279400" algn="l">
              <a:lnSpc>
                <a:spcPct val="90000"/>
              </a:lnSpc>
              <a:spcBef>
                <a:spcPts val="375"/>
              </a:spcBef>
              <a:spcAft>
                <a:spcPts val="0"/>
              </a:spcAft>
              <a:buClr>
                <a:schemeClr val="dk1"/>
              </a:buClr>
              <a:buSzPts val="800"/>
              <a:buChar char="•"/>
              <a:defRPr sz="800"/>
            </a:lvl4pPr>
            <a:lvl5pPr marL="2286000" lvl="4" indent="-279400" algn="l">
              <a:lnSpc>
                <a:spcPct val="90000"/>
              </a:lnSpc>
              <a:spcBef>
                <a:spcPts val="375"/>
              </a:spcBef>
              <a:spcAft>
                <a:spcPts val="0"/>
              </a:spcAft>
              <a:buClr>
                <a:schemeClr val="dk1"/>
              </a:buClr>
              <a:buSzPts val="800"/>
              <a:buChar char="–"/>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8" name="Google Shape;408;p65"/>
          <p:cNvSpPr txBox="1">
            <a:spLocks noGrp="1"/>
          </p:cNvSpPr>
          <p:nvPr>
            <p:ph type="body" idx="6"/>
          </p:nvPr>
        </p:nvSpPr>
        <p:spPr>
          <a:xfrm>
            <a:off x="5867400" y="3486150"/>
            <a:ext cx="1809750" cy="990600"/>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600"/>
              </a:spcBef>
              <a:spcAft>
                <a:spcPts val="0"/>
              </a:spcAft>
              <a:buClr>
                <a:schemeClr val="dk1"/>
              </a:buClr>
              <a:buSzPts val="1100"/>
              <a:buNone/>
              <a:defRPr sz="1100" b="1"/>
            </a:lvl1pPr>
            <a:lvl2pPr marL="914400" lvl="1" indent="-228600" algn="ctr">
              <a:lnSpc>
                <a:spcPct val="90000"/>
              </a:lnSpc>
              <a:spcBef>
                <a:spcPts val="375"/>
              </a:spcBef>
              <a:spcAft>
                <a:spcPts val="0"/>
              </a:spcAft>
              <a:buClr>
                <a:schemeClr val="dk1"/>
              </a:buClr>
              <a:buSzPts val="1050"/>
              <a:buNone/>
              <a:defRPr sz="1050"/>
            </a:lvl2pPr>
            <a:lvl3pPr marL="1371600" lvl="2" indent="-292100" algn="l">
              <a:lnSpc>
                <a:spcPct val="90000"/>
              </a:lnSpc>
              <a:spcBef>
                <a:spcPts val="375"/>
              </a:spcBef>
              <a:spcAft>
                <a:spcPts val="0"/>
              </a:spcAft>
              <a:buClr>
                <a:schemeClr val="dk1"/>
              </a:buClr>
              <a:buSzPts val="1000"/>
              <a:buChar char="–"/>
              <a:defRPr sz="1000"/>
            </a:lvl3pPr>
            <a:lvl4pPr marL="1828800" lvl="3" indent="-279400" algn="l">
              <a:lnSpc>
                <a:spcPct val="90000"/>
              </a:lnSpc>
              <a:spcBef>
                <a:spcPts val="375"/>
              </a:spcBef>
              <a:spcAft>
                <a:spcPts val="0"/>
              </a:spcAft>
              <a:buClr>
                <a:schemeClr val="dk1"/>
              </a:buClr>
              <a:buSzPts val="800"/>
              <a:buChar char="•"/>
              <a:defRPr sz="800"/>
            </a:lvl4pPr>
            <a:lvl5pPr marL="2286000" lvl="4" indent="-279400" algn="l">
              <a:lnSpc>
                <a:spcPct val="90000"/>
              </a:lnSpc>
              <a:spcBef>
                <a:spcPts val="375"/>
              </a:spcBef>
              <a:spcAft>
                <a:spcPts val="0"/>
              </a:spcAft>
              <a:buClr>
                <a:schemeClr val="dk1"/>
              </a:buClr>
              <a:buSzPts val="800"/>
              <a:buChar char="–"/>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eam 4 People">
  <p:cSld name="Team 4 People">
    <p:spTree>
      <p:nvGrpSpPr>
        <p:cNvPr id="1" name="Shape 409"/>
        <p:cNvGrpSpPr/>
        <p:nvPr/>
      </p:nvGrpSpPr>
      <p:grpSpPr>
        <a:xfrm>
          <a:off x="0" y="0"/>
          <a:ext cx="0" cy="0"/>
          <a:chOff x="0" y="0"/>
          <a:chExt cx="0" cy="0"/>
        </a:xfrm>
      </p:grpSpPr>
      <p:sp>
        <p:nvSpPr>
          <p:cNvPr id="410" name="Google Shape;410;p66"/>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1" name="Google Shape;411;p66"/>
          <p:cNvSpPr>
            <a:spLocks noGrp="1"/>
          </p:cNvSpPr>
          <p:nvPr>
            <p:ph type="pic" idx="2"/>
          </p:nvPr>
        </p:nvSpPr>
        <p:spPr>
          <a:xfrm>
            <a:off x="531118" y="1873451"/>
            <a:ext cx="1495661" cy="1495661"/>
          </a:xfrm>
          <a:prstGeom prst="ellipse">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1300"/>
              <a:buFont typeface="Arial"/>
              <a:buNone/>
              <a:defRPr sz="13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412" name="Google Shape;412;p66"/>
          <p:cNvSpPr>
            <a:spLocks noGrp="1"/>
          </p:cNvSpPr>
          <p:nvPr>
            <p:ph type="pic" idx="3"/>
          </p:nvPr>
        </p:nvSpPr>
        <p:spPr>
          <a:xfrm>
            <a:off x="2721868" y="1873451"/>
            <a:ext cx="1495661" cy="1495661"/>
          </a:xfrm>
          <a:prstGeom prst="ellipse">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1300"/>
              <a:buFont typeface="Arial"/>
              <a:buNone/>
              <a:defRPr sz="13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413" name="Google Shape;413;p66"/>
          <p:cNvSpPr>
            <a:spLocks noGrp="1"/>
          </p:cNvSpPr>
          <p:nvPr>
            <p:ph type="pic" idx="4"/>
          </p:nvPr>
        </p:nvSpPr>
        <p:spPr>
          <a:xfrm>
            <a:off x="4912618" y="1873451"/>
            <a:ext cx="1495661" cy="1495661"/>
          </a:xfrm>
          <a:prstGeom prst="ellipse">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1300"/>
              <a:buFont typeface="Arial"/>
              <a:buNone/>
              <a:defRPr sz="13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414" name="Google Shape;414;p66"/>
          <p:cNvSpPr>
            <a:spLocks noGrp="1"/>
          </p:cNvSpPr>
          <p:nvPr>
            <p:ph type="pic" idx="5"/>
          </p:nvPr>
        </p:nvSpPr>
        <p:spPr>
          <a:xfrm>
            <a:off x="7105100" y="1873451"/>
            <a:ext cx="1495661" cy="1495661"/>
          </a:xfrm>
          <a:prstGeom prst="ellipse">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1300"/>
              <a:buFont typeface="Arial"/>
              <a:buNone/>
              <a:defRPr sz="13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cxnSp>
        <p:nvCxnSpPr>
          <p:cNvPr id="415" name="Google Shape;415;p66"/>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
        <p:nvSpPr>
          <p:cNvPr id="416" name="Google Shape;416;p66"/>
          <p:cNvSpPr txBox="1">
            <a:spLocks noGrp="1"/>
          </p:cNvSpPr>
          <p:nvPr>
            <p:ph type="body" idx="1"/>
          </p:nvPr>
        </p:nvSpPr>
        <p:spPr>
          <a:xfrm>
            <a:off x="374073" y="3486150"/>
            <a:ext cx="1809750" cy="990600"/>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600"/>
              </a:spcBef>
              <a:spcAft>
                <a:spcPts val="0"/>
              </a:spcAft>
              <a:buClr>
                <a:schemeClr val="dk1"/>
              </a:buClr>
              <a:buSzPts val="1100"/>
              <a:buNone/>
              <a:defRPr sz="1100" b="1"/>
            </a:lvl1pPr>
            <a:lvl2pPr marL="914400" lvl="1" indent="-228600" algn="ctr">
              <a:lnSpc>
                <a:spcPct val="90000"/>
              </a:lnSpc>
              <a:spcBef>
                <a:spcPts val="375"/>
              </a:spcBef>
              <a:spcAft>
                <a:spcPts val="0"/>
              </a:spcAft>
              <a:buClr>
                <a:schemeClr val="dk1"/>
              </a:buClr>
              <a:buSzPts val="1050"/>
              <a:buNone/>
              <a:defRPr sz="1050"/>
            </a:lvl2pPr>
            <a:lvl3pPr marL="1371600" lvl="2" indent="-292100" algn="l">
              <a:lnSpc>
                <a:spcPct val="90000"/>
              </a:lnSpc>
              <a:spcBef>
                <a:spcPts val="375"/>
              </a:spcBef>
              <a:spcAft>
                <a:spcPts val="0"/>
              </a:spcAft>
              <a:buClr>
                <a:schemeClr val="dk1"/>
              </a:buClr>
              <a:buSzPts val="1000"/>
              <a:buChar char="–"/>
              <a:defRPr sz="1000"/>
            </a:lvl3pPr>
            <a:lvl4pPr marL="1828800" lvl="3" indent="-279400" algn="l">
              <a:lnSpc>
                <a:spcPct val="90000"/>
              </a:lnSpc>
              <a:spcBef>
                <a:spcPts val="375"/>
              </a:spcBef>
              <a:spcAft>
                <a:spcPts val="0"/>
              </a:spcAft>
              <a:buClr>
                <a:schemeClr val="dk1"/>
              </a:buClr>
              <a:buSzPts val="800"/>
              <a:buChar char="•"/>
              <a:defRPr sz="800"/>
            </a:lvl4pPr>
            <a:lvl5pPr marL="2286000" lvl="4" indent="-279400" algn="l">
              <a:lnSpc>
                <a:spcPct val="90000"/>
              </a:lnSpc>
              <a:spcBef>
                <a:spcPts val="375"/>
              </a:spcBef>
              <a:spcAft>
                <a:spcPts val="0"/>
              </a:spcAft>
              <a:buClr>
                <a:schemeClr val="dk1"/>
              </a:buClr>
              <a:buSzPts val="800"/>
              <a:buChar char="–"/>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17" name="Google Shape;417;p66"/>
          <p:cNvSpPr txBox="1">
            <a:spLocks noGrp="1"/>
          </p:cNvSpPr>
          <p:nvPr>
            <p:ph type="body" idx="6"/>
          </p:nvPr>
        </p:nvSpPr>
        <p:spPr>
          <a:xfrm>
            <a:off x="2564823" y="3486150"/>
            <a:ext cx="1809750" cy="990600"/>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600"/>
              </a:spcBef>
              <a:spcAft>
                <a:spcPts val="0"/>
              </a:spcAft>
              <a:buClr>
                <a:schemeClr val="dk1"/>
              </a:buClr>
              <a:buSzPts val="1100"/>
              <a:buNone/>
              <a:defRPr sz="1100" b="1"/>
            </a:lvl1pPr>
            <a:lvl2pPr marL="914400" lvl="1" indent="-228600" algn="ctr">
              <a:lnSpc>
                <a:spcPct val="90000"/>
              </a:lnSpc>
              <a:spcBef>
                <a:spcPts val="375"/>
              </a:spcBef>
              <a:spcAft>
                <a:spcPts val="0"/>
              </a:spcAft>
              <a:buClr>
                <a:schemeClr val="dk1"/>
              </a:buClr>
              <a:buSzPts val="1050"/>
              <a:buNone/>
              <a:defRPr sz="1050"/>
            </a:lvl2pPr>
            <a:lvl3pPr marL="1371600" lvl="2" indent="-292100" algn="l">
              <a:lnSpc>
                <a:spcPct val="90000"/>
              </a:lnSpc>
              <a:spcBef>
                <a:spcPts val="375"/>
              </a:spcBef>
              <a:spcAft>
                <a:spcPts val="0"/>
              </a:spcAft>
              <a:buClr>
                <a:schemeClr val="dk1"/>
              </a:buClr>
              <a:buSzPts val="1000"/>
              <a:buChar char="–"/>
              <a:defRPr sz="1000"/>
            </a:lvl3pPr>
            <a:lvl4pPr marL="1828800" lvl="3" indent="-279400" algn="l">
              <a:lnSpc>
                <a:spcPct val="90000"/>
              </a:lnSpc>
              <a:spcBef>
                <a:spcPts val="375"/>
              </a:spcBef>
              <a:spcAft>
                <a:spcPts val="0"/>
              </a:spcAft>
              <a:buClr>
                <a:schemeClr val="dk1"/>
              </a:buClr>
              <a:buSzPts val="800"/>
              <a:buChar char="•"/>
              <a:defRPr sz="800"/>
            </a:lvl4pPr>
            <a:lvl5pPr marL="2286000" lvl="4" indent="-279400" algn="l">
              <a:lnSpc>
                <a:spcPct val="90000"/>
              </a:lnSpc>
              <a:spcBef>
                <a:spcPts val="375"/>
              </a:spcBef>
              <a:spcAft>
                <a:spcPts val="0"/>
              </a:spcAft>
              <a:buClr>
                <a:schemeClr val="dk1"/>
              </a:buClr>
              <a:buSzPts val="800"/>
              <a:buChar char="–"/>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18" name="Google Shape;418;p66"/>
          <p:cNvSpPr txBox="1">
            <a:spLocks noGrp="1"/>
          </p:cNvSpPr>
          <p:nvPr>
            <p:ph type="body" idx="7"/>
          </p:nvPr>
        </p:nvSpPr>
        <p:spPr>
          <a:xfrm>
            <a:off x="4755573" y="3486150"/>
            <a:ext cx="1809750" cy="990600"/>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600"/>
              </a:spcBef>
              <a:spcAft>
                <a:spcPts val="0"/>
              </a:spcAft>
              <a:buClr>
                <a:schemeClr val="dk1"/>
              </a:buClr>
              <a:buSzPts val="1100"/>
              <a:buNone/>
              <a:defRPr sz="1100" b="1"/>
            </a:lvl1pPr>
            <a:lvl2pPr marL="914400" lvl="1" indent="-228600" algn="ctr">
              <a:lnSpc>
                <a:spcPct val="90000"/>
              </a:lnSpc>
              <a:spcBef>
                <a:spcPts val="375"/>
              </a:spcBef>
              <a:spcAft>
                <a:spcPts val="0"/>
              </a:spcAft>
              <a:buClr>
                <a:schemeClr val="dk1"/>
              </a:buClr>
              <a:buSzPts val="1050"/>
              <a:buNone/>
              <a:defRPr sz="1050"/>
            </a:lvl2pPr>
            <a:lvl3pPr marL="1371600" lvl="2" indent="-292100" algn="l">
              <a:lnSpc>
                <a:spcPct val="90000"/>
              </a:lnSpc>
              <a:spcBef>
                <a:spcPts val="375"/>
              </a:spcBef>
              <a:spcAft>
                <a:spcPts val="0"/>
              </a:spcAft>
              <a:buClr>
                <a:schemeClr val="dk1"/>
              </a:buClr>
              <a:buSzPts val="1000"/>
              <a:buChar char="–"/>
              <a:defRPr sz="1000"/>
            </a:lvl3pPr>
            <a:lvl4pPr marL="1828800" lvl="3" indent="-279400" algn="l">
              <a:lnSpc>
                <a:spcPct val="90000"/>
              </a:lnSpc>
              <a:spcBef>
                <a:spcPts val="375"/>
              </a:spcBef>
              <a:spcAft>
                <a:spcPts val="0"/>
              </a:spcAft>
              <a:buClr>
                <a:schemeClr val="dk1"/>
              </a:buClr>
              <a:buSzPts val="800"/>
              <a:buChar char="•"/>
              <a:defRPr sz="800"/>
            </a:lvl4pPr>
            <a:lvl5pPr marL="2286000" lvl="4" indent="-279400" algn="l">
              <a:lnSpc>
                <a:spcPct val="90000"/>
              </a:lnSpc>
              <a:spcBef>
                <a:spcPts val="375"/>
              </a:spcBef>
              <a:spcAft>
                <a:spcPts val="0"/>
              </a:spcAft>
              <a:buClr>
                <a:schemeClr val="dk1"/>
              </a:buClr>
              <a:buSzPts val="800"/>
              <a:buChar char="–"/>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19" name="Google Shape;419;p66"/>
          <p:cNvSpPr txBox="1">
            <a:spLocks noGrp="1"/>
          </p:cNvSpPr>
          <p:nvPr>
            <p:ph type="body" idx="8"/>
          </p:nvPr>
        </p:nvSpPr>
        <p:spPr>
          <a:xfrm>
            <a:off x="6948055" y="3486150"/>
            <a:ext cx="1809750" cy="990600"/>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600"/>
              </a:spcBef>
              <a:spcAft>
                <a:spcPts val="0"/>
              </a:spcAft>
              <a:buClr>
                <a:schemeClr val="dk1"/>
              </a:buClr>
              <a:buSzPts val="1100"/>
              <a:buNone/>
              <a:defRPr sz="1100" b="1"/>
            </a:lvl1pPr>
            <a:lvl2pPr marL="914400" lvl="1" indent="-228600" algn="ctr">
              <a:lnSpc>
                <a:spcPct val="90000"/>
              </a:lnSpc>
              <a:spcBef>
                <a:spcPts val="375"/>
              </a:spcBef>
              <a:spcAft>
                <a:spcPts val="0"/>
              </a:spcAft>
              <a:buClr>
                <a:schemeClr val="dk1"/>
              </a:buClr>
              <a:buSzPts val="1050"/>
              <a:buNone/>
              <a:defRPr sz="1050"/>
            </a:lvl2pPr>
            <a:lvl3pPr marL="1371600" lvl="2" indent="-292100" algn="l">
              <a:lnSpc>
                <a:spcPct val="90000"/>
              </a:lnSpc>
              <a:spcBef>
                <a:spcPts val="375"/>
              </a:spcBef>
              <a:spcAft>
                <a:spcPts val="0"/>
              </a:spcAft>
              <a:buClr>
                <a:schemeClr val="dk1"/>
              </a:buClr>
              <a:buSzPts val="1000"/>
              <a:buChar char="–"/>
              <a:defRPr sz="1000"/>
            </a:lvl3pPr>
            <a:lvl4pPr marL="1828800" lvl="3" indent="-279400" algn="l">
              <a:lnSpc>
                <a:spcPct val="90000"/>
              </a:lnSpc>
              <a:spcBef>
                <a:spcPts val="375"/>
              </a:spcBef>
              <a:spcAft>
                <a:spcPts val="0"/>
              </a:spcAft>
              <a:buClr>
                <a:schemeClr val="dk1"/>
              </a:buClr>
              <a:buSzPts val="800"/>
              <a:buChar char="•"/>
              <a:defRPr sz="800"/>
            </a:lvl4pPr>
            <a:lvl5pPr marL="2286000" lvl="4" indent="-279400" algn="l">
              <a:lnSpc>
                <a:spcPct val="90000"/>
              </a:lnSpc>
              <a:spcBef>
                <a:spcPts val="375"/>
              </a:spcBef>
              <a:spcAft>
                <a:spcPts val="0"/>
              </a:spcAft>
              <a:buClr>
                <a:schemeClr val="dk1"/>
              </a:buClr>
              <a:buSzPts val="800"/>
              <a:buChar char="–"/>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eam 5 People">
  <p:cSld name="Team 5 People">
    <p:spTree>
      <p:nvGrpSpPr>
        <p:cNvPr id="1" name="Shape 420"/>
        <p:cNvGrpSpPr/>
        <p:nvPr/>
      </p:nvGrpSpPr>
      <p:grpSpPr>
        <a:xfrm>
          <a:off x="0" y="0"/>
          <a:ext cx="0" cy="0"/>
          <a:chOff x="0" y="0"/>
          <a:chExt cx="0" cy="0"/>
        </a:xfrm>
      </p:grpSpPr>
      <p:sp>
        <p:nvSpPr>
          <p:cNvPr id="421" name="Google Shape;421;p67"/>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2" name="Google Shape;422;p67"/>
          <p:cNvSpPr>
            <a:spLocks noGrp="1"/>
          </p:cNvSpPr>
          <p:nvPr>
            <p:ph type="pic" idx="2"/>
          </p:nvPr>
        </p:nvSpPr>
        <p:spPr>
          <a:xfrm>
            <a:off x="1926431" y="1428750"/>
            <a:ext cx="928688" cy="928688"/>
          </a:xfrm>
          <a:prstGeom prst="ellipse">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900"/>
              <a:buFont typeface="Arial"/>
              <a:buNone/>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423" name="Google Shape;423;p67"/>
          <p:cNvSpPr>
            <a:spLocks noGrp="1"/>
          </p:cNvSpPr>
          <p:nvPr>
            <p:ph type="pic" idx="3"/>
          </p:nvPr>
        </p:nvSpPr>
        <p:spPr>
          <a:xfrm>
            <a:off x="4117181" y="1428750"/>
            <a:ext cx="928688" cy="928688"/>
          </a:xfrm>
          <a:prstGeom prst="ellipse">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900"/>
              <a:buFont typeface="Arial"/>
              <a:buNone/>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424" name="Google Shape;424;p67"/>
          <p:cNvSpPr>
            <a:spLocks noGrp="1"/>
          </p:cNvSpPr>
          <p:nvPr>
            <p:ph type="pic" idx="4"/>
          </p:nvPr>
        </p:nvSpPr>
        <p:spPr>
          <a:xfrm>
            <a:off x="6307931" y="1428750"/>
            <a:ext cx="928688" cy="928688"/>
          </a:xfrm>
          <a:prstGeom prst="ellipse">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900"/>
              <a:buFont typeface="Arial"/>
              <a:buNone/>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425" name="Google Shape;425;p67"/>
          <p:cNvSpPr>
            <a:spLocks noGrp="1"/>
          </p:cNvSpPr>
          <p:nvPr>
            <p:ph type="pic" idx="5"/>
          </p:nvPr>
        </p:nvSpPr>
        <p:spPr>
          <a:xfrm>
            <a:off x="2998486" y="3257550"/>
            <a:ext cx="928688" cy="928688"/>
          </a:xfrm>
          <a:prstGeom prst="ellipse">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900"/>
              <a:buFont typeface="Arial"/>
              <a:buNone/>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426" name="Google Shape;426;p67"/>
          <p:cNvSpPr>
            <a:spLocks noGrp="1"/>
          </p:cNvSpPr>
          <p:nvPr>
            <p:ph type="pic" idx="6"/>
          </p:nvPr>
        </p:nvSpPr>
        <p:spPr>
          <a:xfrm>
            <a:off x="5189236" y="3257550"/>
            <a:ext cx="928688" cy="928688"/>
          </a:xfrm>
          <a:prstGeom prst="ellipse">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900"/>
              <a:buFont typeface="Arial"/>
              <a:buNone/>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cxnSp>
        <p:nvCxnSpPr>
          <p:cNvPr id="427" name="Google Shape;427;p67"/>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
        <p:nvSpPr>
          <p:cNvPr id="428" name="Google Shape;428;p67"/>
          <p:cNvSpPr txBox="1">
            <a:spLocks noGrp="1"/>
          </p:cNvSpPr>
          <p:nvPr>
            <p:ph type="body" idx="1"/>
          </p:nvPr>
        </p:nvSpPr>
        <p:spPr>
          <a:xfrm>
            <a:off x="1295876" y="2419350"/>
            <a:ext cx="2189798" cy="615085"/>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600"/>
              </a:spcBef>
              <a:spcAft>
                <a:spcPts val="0"/>
              </a:spcAft>
              <a:buClr>
                <a:schemeClr val="dk1"/>
              </a:buClr>
              <a:buSzPts val="1100"/>
              <a:buNone/>
              <a:defRPr sz="1100" b="1"/>
            </a:lvl1pPr>
            <a:lvl2pPr marL="914400" lvl="1" indent="-228600" algn="ctr">
              <a:lnSpc>
                <a:spcPct val="90000"/>
              </a:lnSpc>
              <a:spcBef>
                <a:spcPts val="375"/>
              </a:spcBef>
              <a:spcAft>
                <a:spcPts val="0"/>
              </a:spcAft>
              <a:buClr>
                <a:schemeClr val="dk1"/>
              </a:buClr>
              <a:buSzPts val="1050"/>
              <a:buNone/>
              <a:defRPr sz="1050"/>
            </a:lvl2pPr>
            <a:lvl3pPr marL="1371600" lvl="2" indent="-292100" algn="l">
              <a:lnSpc>
                <a:spcPct val="90000"/>
              </a:lnSpc>
              <a:spcBef>
                <a:spcPts val="375"/>
              </a:spcBef>
              <a:spcAft>
                <a:spcPts val="0"/>
              </a:spcAft>
              <a:buClr>
                <a:schemeClr val="dk1"/>
              </a:buClr>
              <a:buSzPts val="1000"/>
              <a:buChar char="–"/>
              <a:defRPr sz="1000"/>
            </a:lvl3pPr>
            <a:lvl4pPr marL="1828800" lvl="3" indent="-279400" algn="l">
              <a:lnSpc>
                <a:spcPct val="90000"/>
              </a:lnSpc>
              <a:spcBef>
                <a:spcPts val="375"/>
              </a:spcBef>
              <a:spcAft>
                <a:spcPts val="0"/>
              </a:spcAft>
              <a:buClr>
                <a:schemeClr val="dk1"/>
              </a:buClr>
              <a:buSzPts val="800"/>
              <a:buChar char="•"/>
              <a:defRPr sz="800"/>
            </a:lvl4pPr>
            <a:lvl5pPr marL="2286000" lvl="4" indent="-279400" algn="l">
              <a:lnSpc>
                <a:spcPct val="90000"/>
              </a:lnSpc>
              <a:spcBef>
                <a:spcPts val="375"/>
              </a:spcBef>
              <a:spcAft>
                <a:spcPts val="0"/>
              </a:spcAft>
              <a:buClr>
                <a:schemeClr val="dk1"/>
              </a:buClr>
              <a:buSzPts val="800"/>
              <a:buChar char="–"/>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29" name="Google Shape;429;p67"/>
          <p:cNvSpPr txBox="1">
            <a:spLocks noGrp="1"/>
          </p:cNvSpPr>
          <p:nvPr>
            <p:ph type="body" idx="7"/>
          </p:nvPr>
        </p:nvSpPr>
        <p:spPr>
          <a:xfrm>
            <a:off x="3477101" y="2419350"/>
            <a:ext cx="2189798" cy="615085"/>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600"/>
              </a:spcBef>
              <a:spcAft>
                <a:spcPts val="0"/>
              </a:spcAft>
              <a:buClr>
                <a:schemeClr val="dk1"/>
              </a:buClr>
              <a:buSzPts val="1100"/>
              <a:buNone/>
              <a:defRPr sz="1100" b="1"/>
            </a:lvl1pPr>
            <a:lvl2pPr marL="914400" lvl="1" indent="-228600" algn="ctr">
              <a:lnSpc>
                <a:spcPct val="90000"/>
              </a:lnSpc>
              <a:spcBef>
                <a:spcPts val="375"/>
              </a:spcBef>
              <a:spcAft>
                <a:spcPts val="0"/>
              </a:spcAft>
              <a:buClr>
                <a:schemeClr val="dk1"/>
              </a:buClr>
              <a:buSzPts val="1050"/>
              <a:buNone/>
              <a:defRPr sz="1050"/>
            </a:lvl2pPr>
            <a:lvl3pPr marL="1371600" lvl="2" indent="-292100" algn="l">
              <a:lnSpc>
                <a:spcPct val="90000"/>
              </a:lnSpc>
              <a:spcBef>
                <a:spcPts val="375"/>
              </a:spcBef>
              <a:spcAft>
                <a:spcPts val="0"/>
              </a:spcAft>
              <a:buClr>
                <a:schemeClr val="dk1"/>
              </a:buClr>
              <a:buSzPts val="1000"/>
              <a:buChar char="–"/>
              <a:defRPr sz="1000"/>
            </a:lvl3pPr>
            <a:lvl4pPr marL="1828800" lvl="3" indent="-279400" algn="l">
              <a:lnSpc>
                <a:spcPct val="90000"/>
              </a:lnSpc>
              <a:spcBef>
                <a:spcPts val="375"/>
              </a:spcBef>
              <a:spcAft>
                <a:spcPts val="0"/>
              </a:spcAft>
              <a:buClr>
                <a:schemeClr val="dk1"/>
              </a:buClr>
              <a:buSzPts val="800"/>
              <a:buChar char="•"/>
              <a:defRPr sz="800"/>
            </a:lvl4pPr>
            <a:lvl5pPr marL="2286000" lvl="4" indent="-279400" algn="l">
              <a:lnSpc>
                <a:spcPct val="90000"/>
              </a:lnSpc>
              <a:spcBef>
                <a:spcPts val="375"/>
              </a:spcBef>
              <a:spcAft>
                <a:spcPts val="0"/>
              </a:spcAft>
              <a:buClr>
                <a:schemeClr val="dk1"/>
              </a:buClr>
              <a:buSzPts val="800"/>
              <a:buChar char="–"/>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30" name="Google Shape;430;p67"/>
          <p:cNvSpPr txBox="1">
            <a:spLocks noGrp="1"/>
          </p:cNvSpPr>
          <p:nvPr>
            <p:ph type="body" idx="8"/>
          </p:nvPr>
        </p:nvSpPr>
        <p:spPr>
          <a:xfrm>
            <a:off x="5677376" y="2419350"/>
            <a:ext cx="2189798" cy="615085"/>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600"/>
              </a:spcBef>
              <a:spcAft>
                <a:spcPts val="0"/>
              </a:spcAft>
              <a:buClr>
                <a:schemeClr val="dk1"/>
              </a:buClr>
              <a:buSzPts val="1100"/>
              <a:buNone/>
              <a:defRPr sz="1100" b="1"/>
            </a:lvl1pPr>
            <a:lvl2pPr marL="914400" lvl="1" indent="-228600" algn="ctr">
              <a:lnSpc>
                <a:spcPct val="90000"/>
              </a:lnSpc>
              <a:spcBef>
                <a:spcPts val="375"/>
              </a:spcBef>
              <a:spcAft>
                <a:spcPts val="0"/>
              </a:spcAft>
              <a:buClr>
                <a:schemeClr val="dk1"/>
              </a:buClr>
              <a:buSzPts val="1050"/>
              <a:buNone/>
              <a:defRPr sz="1050"/>
            </a:lvl2pPr>
            <a:lvl3pPr marL="1371600" lvl="2" indent="-292100" algn="l">
              <a:lnSpc>
                <a:spcPct val="90000"/>
              </a:lnSpc>
              <a:spcBef>
                <a:spcPts val="375"/>
              </a:spcBef>
              <a:spcAft>
                <a:spcPts val="0"/>
              </a:spcAft>
              <a:buClr>
                <a:schemeClr val="dk1"/>
              </a:buClr>
              <a:buSzPts val="1000"/>
              <a:buChar char="–"/>
              <a:defRPr sz="1000"/>
            </a:lvl3pPr>
            <a:lvl4pPr marL="1828800" lvl="3" indent="-279400" algn="l">
              <a:lnSpc>
                <a:spcPct val="90000"/>
              </a:lnSpc>
              <a:spcBef>
                <a:spcPts val="375"/>
              </a:spcBef>
              <a:spcAft>
                <a:spcPts val="0"/>
              </a:spcAft>
              <a:buClr>
                <a:schemeClr val="dk1"/>
              </a:buClr>
              <a:buSzPts val="800"/>
              <a:buChar char="•"/>
              <a:defRPr sz="800"/>
            </a:lvl4pPr>
            <a:lvl5pPr marL="2286000" lvl="4" indent="-279400" algn="l">
              <a:lnSpc>
                <a:spcPct val="90000"/>
              </a:lnSpc>
              <a:spcBef>
                <a:spcPts val="375"/>
              </a:spcBef>
              <a:spcAft>
                <a:spcPts val="0"/>
              </a:spcAft>
              <a:buClr>
                <a:schemeClr val="dk1"/>
              </a:buClr>
              <a:buSzPts val="800"/>
              <a:buChar char="–"/>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31" name="Google Shape;431;p67"/>
          <p:cNvSpPr txBox="1">
            <a:spLocks noGrp="1"/>
          </p:cNvSpPr>
          <p:nvPr>
            <p:ph type="body" idx="9"/>
          </p:nvPr>
        </p:nvSpPr>
        <p:spPr>
          <a:xfrm>
            <a:off x="2376504" y="4248150"/>
            <a:ext cx="2189798" cy="615085"/>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600"/>
              </a:spcBef>
              <a:spcAft>
                <a:spcPts val="0"/>
              </a:spcAft>
              <a:buClr>
                <a:schemeClr val="dk1"/>
              </a:buClr>
              <a:buSzPts val="1100"/>
              <a:buNone/>
              <a:defRPr sz="1100" b="1"/>
            </a:lvl1pPr>
            <a:lvl2pPr marL="914400" lvl="1" indent="-228600" algn="ctr">
              <a:lnSpc>
                <a:spcPct val="90000"/>
              </a:lnSpc>
              <a:spcBef>
                <a:spcPts val="375"/>
              </a:spcBef>
              <a:spcAft>
                <a:spcPts val="0"/>
              </a:spcAft>
              <a:buClr>
                <a:schemeClr val="dk1"/>
              </a:buClr>
              <a:buSzPts val="1050"/>
              <a:buNone/>
              <a:defRPr sz="1050"/>
            </a:lvl2pPr>
            <a:lvl3pPr marL="1371600" lvl="2" indent="-292100" algn="l">
              <a:lnSpc>
                <a:spcPct val="90000"/>
              </a:lnSpc>
              <a:spcBef>
                <a:spcPts val="375"/>
              </a:spcBef>
              <a:spcAft>
                <a:spcPts val="0"/>
              </a:spcAft>
              <a:buClr>
                <a:schemeClr val="dk1"/>
              </a:buClr>
              <a:buSzPts val="1000"/>
              <a:buChar char="–"/>
              <a:defRPr sz="1000"/>
            </a:lvl3pPr>
            <a:lvl4pPr marL="1828800" lvl="3" indent="-279400" algn="l">
              <a:lnSpc>
                <a:spcPct val="90000"/>
              </a:lnSpc>
              <a:spcBef>
                <a:spcPts val="375"/>
              </a:spcBef>
              <a:spcAft>
                <a:spcPts val="0"/>
              </a:spcAft>
              <a:buClr>
                <a:schemeClr val="dk1"/>
              </a:buClr>
              <a:buSzPts val="800"/>
              <a:buChar char="•"/>
              <a:defRPr sz="800"/>
            </a:lvl4pPr>
            <a:lvl5pPr marL="2286000" lvl="4" indent="-279400" algn="l">
              <a:lnSpc>
                <a:spcPct val="90000"/>
              </a:lnSpc>
              <a:spcBef>
                <a:spcPts val="375"/>
              </a:spcBef>
              <a:spcAft>
                <a:spcPts val="0"/>
              </a:spcAft>
              <a:buClr>
                <a:schemeClr val="dk1"/>
              </a:buClr>
              <a:buSzPts val="800"/>
              <a:buChar char="–"/>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32" name="Google Shape;432;p67"/>
          <p:cNvSpPr txBox="1">
            <a:spLocks noGrp="1"/>
          </p:cNvSpPr>
          <p:nvPr>
            <p:ph type="body" idx="13"/>
          </p:nvPr>
        </p:nvSpPr>
        <p:spPr>
          <a:xfrm>
            <a:off x="4557729" y="4248150"/>
            <a:ext cx="2189798" cy="615085"/>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600"/>
              </a:spcBef>
              <a:spcAft>
                <a:spcPts val="0"/>
              </a:spcAft>
              <a:buClr>
                <a:schemeClr val="dk1"/>
              </a:buClr>
              <a:buSzPts val="1100"/>
              <a:buNone/>
              <a:defRPr sz="1100" b="1"/>
            </a:lvl1pPr>
            <a:lvl2pPr marL="914400" lvl="1" indent="-228600" algn="ctr">
              <a:lnSpc>
                <a:spcPct val="90000"/>
              </a:lnSpc>
              <a:spcBef>
                <a:spcPts val="375"/>
              </a:spcBef>
              <a:spcAft>
                <a:spcPts val="0"/>
              </a:spcAft>
              <a:buClr>
                <a:schemeClr val="dk1"/>
              </a:buClr>
              <a:buSzPts val="1050"/>
              <a:buNone/>
              <a:defRPr sz="1050"/>
            </a:lvl2pPr>
            <a:lvl3pPr marL="1371600" lvl="2" indent="-292100" algn="l">
              <a:lnSpc>
                <a:spcPct val="90000"/>
              </a:lnSpc>
              <a:spcBef>
                <a:spcPts val="375"/>
              </a:spcBef>
              <a:spcAft>
                <a:spcPts val="0"/>
              </a:spcAft>
              <a:buClr>
                <a:schemeClr val="dk1"/>
              </a:buClr>
              <a:buSzPts val="1000"/>
              <a:buChar char="–"/>
              <a:defRPr sz="1000"/>
            </a:lvl3pPr>
            <a:lvl4pPr marL="1828800" lvl="3" indent="-279400" algn="l">
              <a:lnSpc>
                <a:spcPct val="90000"/>
              </a:lnSpc>
              <a:spcBef>
                <a:spcPts val="375"/>
              </a:spcBef>
              <a:spcAft>
                <a:spcPts val="0"/>
              </a:spcAft>
              <a:buClr>
                <a:schemeClr val="dk1"/>
              </a:buClr>
              <a:buSzPts val="800"/>
              <a:buChar char="•"/>
              <a:defRPr sz="800"/>
            </a:lvl4pPr>
            <a:lvl5pPr marL="2286000" lvl="4" indent="-279400" algn="l">
              <a:lnSpc>
                <a:spcPct val="90000"/>
              </a:lnSpc>
              <a:spcBef>
                <a:spcPts val="375"/>
              </a:spcBef>
              <a:spcAft>
                <a:spcPts val="0"/>
              </a:spcAft>
              <a:buClr>
                <a:schemeClr val="dk1"/>
              </a:buClr>
              <a:buSzPts val="800"/>
              <a:buChar char="–"/>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eam 6 People">
  <p:cSld name="Team 6 People">
    <p:spTree>
      <p:nvGrpSpPr>
        <p:cNvPr id="1" name="Shape 433"/>
        <p:cNvGrpSpPr/>
        <p:nvPr/>
      </p:nvGrpSpPr>
      <p:grpSpPr>
        <a:xfrm>
          <a:off x="0" y="0"/>
          <a:ext cx="0" cy="0"/>
          <a:chOff x="0" y="0"/>
          <a:chExt cx="0" cy="0"/>
        </a:xfrm>
      </p:grpSpPr>
      <p:sp>
        <p:nvSpPr>
          <p:cNvPr id="434" name="Google Shape;434;p68"/>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5" name="Google Shape;435;p68"/>
          <p:cNvSpPr>
            <a:spLocks noGrp="1"/>
          </p:cNvSpPr>
          <p:nvPr>
            <p:ph type="pic" idx="2"/>
          </p:nvPr>
        </p:nvSpPr>
        <p:spPr>
          <a:xfrm>
            <a:off x="1926431" y="1428750"/>
            <a:ext cx="928688" cy="928688"/>
          </a:xfrm>
          <a:prstGeom prst="ellipse">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900"/>
              <a:buFont typeface="Arial"/>
              <a:buNone/>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436" name="Google Shape;436;p68"/>
          <p:cNvSpPr>
            <a:spLocks noGrp="1"/>
          </p:cNvSpPr>
          <p:nvPr>
            <p:ph type="pic" idx="3"/>
          </p:nvPr>
        </p:nvSpPr>
        <p:spPr>
          <a:xfrm>
            <a:off x="4117181" y="1428750"/>
            <a:ext cx="928688" cy="928688"/>
          </a:xfrm>
          <a:prstGeom prst="ellipse">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900"/>
              <a:buFont typeface="Arial"/>
              <a:buNone/>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437" name="Google Shape;437;p68"/>
          <p:cNvSpPr>
            <a:spLocks noGrp="1"/>
          </p:cNvSpPr>
          <p:nvPr>
            <p:ph type="pic" idx="4"/>
          </p:nvPr>
        </p:nvSpPr>
        <p:spPr>
          <a:xfrm>
            <a:off x="6307931" y="1428750"/>
            <a:ext cx="928688" cy="928688"/>
          </a:xfrm>
          <a:prstGeom prst="ellipse">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900"/>
              <a:buFont typeface="Arial"/>
              <a:buNone/>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438" name="Google Shape;438;p68"/>
          <p:cNvSpPr>
            <a:spLocks noGrp="1"/>
          </p:cNvSpPr>
          <p:nvPr>
            <p:ph type="pic" idx="5"/>
          </p:nvPr>
        </p:nvSpPr>
        <p:spPr>
          <a:xfrm>
            <a:off x="1926431" y="3257550"/>
            <a:ext cx="928688" cy="928688"/>
          </a:xfrm>
          <a:prstGeom prst="ellipse">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900"/>
              <a:buFont typeface="Arial"/>
              <a:buNone/>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439" name="Google Shape;439;p68"/>
          <p:cNvSpPr>
            <a:spLocks noGrp="1"/>
          </p:cNvSpPr>
          <p:nvPr>
            <p:ph type="pic" idx="6"/>
          </p:nvPr>
        </p:nvSpPr>
        <p:spPr>
          <a:xfrm>
            <a:off x="4117181" y="3257550"/>
            <a:ext cx="928688" cy="928688"/>
          </a:xfrm>
          <a:prstGeom prst="ellipse">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900"/>
              <a:buFont typeface="Arial"/>
              <a:buNone/>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sp>
        <p:nvSpPr>
          <p:cNvPr id="440" name="Google Shape;440;p68"/>
          <p:cNvSpPr>
            <a:spLocks noGrp="1"/>
          </p:cNvSpPr>
          <p:nvPr>
            <p:ph type="pic" idx="7"/>
          </p:nvPr>
        </p:nvSpPr>
        <p:spPr>
          <a:xfrm>
            <a:off x="6307931" y="3257550"/>
            <a:ext cx="928688" cy="928688"/>
          </a:xfrm>
          <a:prstGeom prst="ellipse">
            <a:avLst/>
          </a:prstGeom>
          <a:noFill/>
          <a:ln>
            <a:noFill/>
          </a:ln>
        </p:spPr>
        <p:txBody>
          <a:bodyPr spcFirstLastPara="1" wrap="square" lIns="91425" tIns="45700" rIns="91425" bIns="45700" anchor="t" anchorCtr="0"/>
          <a:lstStyle>
            <a:lvl1pPr marR="0" lvl="0" algn="l" rtl="0">
              <a:lnSpc>
                <a:spcPct val="90000"/>
              </a:lnSpc>
              <a:spcBef>
                <a:spcPts val="1650"/>
              </a:spcBef>
              <a:spcAft>
                <a:spcPts val="0"/>
              </a:spcAft>
              <a:buClr>
                <a:schemeClr val="dk1"/>
              </a:buClr>
              <a:buSzPts val="900"/>
              <a:buFont typeface="Arial"/>
              <a:buNone/>
              <a:defRPr sz="900" b="0" i="0" u="none" strike="noStrike" cap="none">
                <a:solidFill>
                  <a:schemeClr val="dk1"/>
                </a:solidFill>
                <a:latin typeface="Open Sans"/>
                <a:ea typeface="Open Sans"/>
                <a:cs typeface="Open Sans"/>
                <a:sym typeface="Open Sans"/>
              </a:defRPr>
            </a:lvl1pPr>
            <a:lvl2pPr marR="0" lvl="1"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R="0" lvl="2"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R="0" lvl="3"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R="0" lvl="4"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cxnSp>
        <p:nvCxnSpPr>
          <p:cNvPr id="441" name="Google Shape;441;p68"/>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
        <p:nvSpPr>
          <p:cNvPr id="442" name="Google Shape;442;p68"/>
          <p:cNvSpPr txBox="1">
            <a:spLocks noGrp="1"/>
          </p:cNvSpPr>
          <p:nvPr>
            <p:ph type="body" idx="1"/>
          </p:nvPr>
        </p:nvSpPr>
        <p:spPr>
          <a:xfrm>
            <a:off x="1295876" y="2419350"/>
            <a:ext cx="2189798" cy="615085"/>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600"/>
              </a:spcBef>
              <a:spcAft>
                <a:spcPts val="0"/>
              </a:spcAft>
              <a:buClr>
                <a:schemeClr val="dk1"/>
              </a:buClr>
              <a:buSzPts val="1100"/>
              <a:buNone/>
              <a:defRPr sz="1100" b="1"/>
            </a:lvl1pPr>
            <a:lvl2pPr marL="914400" lvl="1" indent="-228600" algn="ctr">
              <a:lnSpc>
                <a:spcPct val="90000"/>
              </a:lnSpc>
              <a:spcBef>
                <a:spcPts val="375"/>
              </a:spcBef>
              <a:spcAft>
                <a:spcPts val="0"/>
              </a:spcAft>
              <a:buClr>
                <a:schemeClr val="dk1"/>
              </a:buClr>
              <a:buSzPts val="1050"/>
              <a:buNone/>
              <a:defRPr sz="1050"/>
            </a:lvl2pPr>
            <a:lvl3pPr marL="1371600" lvl="2" indent="-292100" algn="l">
              <a:lnSpc>
                <a:spcPct val="90000"/>
              </a:lnSpc>
              <a:spcBef>
                <a:spcPts val="375"/>
              </a:spcBef>
              <a:spcAft>
                <a:spcPts val="0"/>
              </a:spcAft>
              <a:buClr>
                <a:schemeClr val="dk1"/>
              </a:buClr>
              <a:buSzPts val="1000"/>
              <a:buChar char="–"/>
              <a:defRPr sz="1000"/>
            </a:lvl3pPr>
            <a:lvl4pPr marL="1828800" lvl="3" indent="-279400" algn="l">
              <a:lnSpc>
                <a:spcPct val="90000"/>
              </a:lnSpc>
              <a:spcBef>
                <a:spcPts val="375"/>
              </a:spcBef>
              <a:spcAft>
                <a:spcPts val="0"/>
              </a:spcAft>
              <a:buClr>
                <a:schemeClr val="dk1"/>
              </a:buClr>
              <a:buSzPts val="800"/>
              <a:buChar char="•"/>
              <a:defRPr sz="800"/>
            </a:lvl4pPr>
            <a:lvl5pPr marL="2286000" lvl="4" indent="-279400" algn="l">
              <a:lnSpc>
                <a:spcPct val="90000"/>
              </a:lnSpc>
              <a:spcBef>
                <a:spcPts val="375"/>
              </a:spcBef>
              <a:spcAft>
                <a:spcPts val="0"/>
              </a:spcAft>
              <a:buClr>
                <a:schemeClr val="dk1"/>
              </a:buClr>
              <a:buSzPts val="800"/>
              <a:buChar char="–"/>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3" name="Google Shape;443;p68"/>
          <p:cNvSpPr txBox="1">
            <a:spLocks noGrp="1"/>
          </p:cNvSpPr>
          <p:nvPr>
            <p:ph type="body" idx="8"/>
          </p:nvPr>
        </p:nvSpPr>
        <p:spPr>
          <a:xfrm>
            <a:off x="3477101" y="2419350"/>
            <a:ext cx="2189798" cy="615085"/>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600"/>
              </a:spcBef>
              <a:spcAft>
                <a:spcPts val="0"/>
              </a:spcAft>
              <a:buClr>
                <a:schemeClr val="dk1"/>
              </a:buClr>
              <a:buSzPts val="1100"/>
              <a:buNone/>
              <a:defRPr sz="1100" b="1"/>
            </a:lvl1pPr>
            <a:lvl2pPr marL="914400" lvl="1" indent="-228600" algn="ctr">
              <a:lnSpc>
                <a:spcPct val="90000"/>
              </a:lnSpc>
              <a:spcBef>
                <a:spcPts val="375"/>
              </a:spcBef>
              <a:spcAft>
                <a:spcPts val="0"/>
              </a:spcAft>
              <a:buClr>
                <a:schemeClr val="dk1"/>
              </a:buClr>
              <a:buSzPts val="1050"/>
              <a:buNone/>
              <a:defRPr sz="1050"/>
            </a:lvl2pPr>
            <a:lvl3pPr marL="1371600" lvl="2" indent="-292100" algn="l">
              <a:lnSpc>
                <a:spcPct val="90000"/>
              </a:lnSpc>
              <a:spcBef>
                <a:spcPts val="375"/>
              </a:spcBef>
              <a:spcAft>
                <a:spcPts val="0"/>
              </a:spcAft>
              <a:buClr>
                <a:schemeClr val="dk1"/>
              </a:buClr>
              <a:buSzPts val="1000"/>
              <a:buChar char="–"/>
              <a:defRPr sz="1000"/>
            </a:lvl3pPr>
            <a:lvl4pPr marL="1828800" lvl="3" indent="-279400" algn="l">
              <a:lnSpc>
                <a:spcPct val="90000"/>
              </a:lnSpc>
              <a:spcBef>
                <a:spcPts val="375"/>
              </a:spcBef>
              <a:spcAft>
                <a:spcPts val="0"/>
              </a:spcAft>
              <a:buClr>
                <a:schemeClr val="dk1"/>
              </a:buClr>
              <a:buSzPts val="800"/>
              <a:buChar char="•"/>
              <a:defRPr sz="800"/>
            </a:lvl4pPr>
            <a:lvl5pPr marL="2286000" lvl="4" indent="-279400" algn="l">
              <a:lnSpc>
                <a:spcPct val="90000"/>
              </a:lnSpc>
              <a:spcBef>
                <a:spcPts val="375"/>
              </a:spcBef>
              <a:spcAft>
                <a:spcPts val="0"/>
              </a:spcAft>
              <a:buClr>
                <a:schemeClr val="dk1"/>
              </a:buClr>
              <a:buSzPts val="800"/>
              <a:buChar char="–"/>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4" name="Google Shape;444;p68"/>
          <p:cNvSpPr txBox="1">
            <a:spLocks noGrp="1"/>
          </p:cNvSpPr>
          <p:nvPr>
            <p:ph type="body" idx="9"/>
          </p:nvPr>
        </p:nvSpPr>
        <p:spPr>
          <a:xfrm>
            <a:off x="5677376" y="2419350"/>
            <a:ext cx="2189798" cy="615085"/>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600"/>
              </a:spcBef>
              <a:spcAft>
                <a:spcPts val="0"/>
              </a:spcAft>
              <a:buClr>
                <a:schemeClr val="dk1"/>
              </a:buClr>
              <a:buSzPts val="1100"/>
              <a:buNone/>
              <a:defRPr sz="1100" b="1"/>
            </a:lvl1pPr>
            <a:lvl2pPr marL="914400" lvl="1" indent="-228600" algn="ctr">
              <a:lnSpc>
                <a:spcPct val="90000"/>
              </a:lnSpc>
              <a:spcBef>
                <a:spcPts val="375"/>
              </a:spcBef>
              <a:spcAft>
                <a:spcPts val="0"/>
              </a:spcAft>
              <a:buClr>
                <a:schemeClr val="dk1"/>
              </a:buClr>
              <a:buSzPts val="1050"/>
              <a:buNone/>
              <a:defRPr sz="1050"/>
            </a:lvl2pPr>
            <a:lvl3pPr marL="1371600" lvl="2" indent="-292100" algn="l">
              <a:lnSpc>
                <a:spcPct val="90000"/>
              </a:lnSpc>
              <a:spcBef>
                <a:spcPts val="375"/>
              </a:spcBef>
              <a:spcAft>
                <a:spcPts val="0"/>
              </a:spcAft>
              <a:buClr>
                <a:schemeClr val="dk1"/>
              </a:buClr>
              <a:buSzPts val="1000"/>
              <a:buChar char="–"/>
              <a:defRPr sz="1000"/>
            </a:lvl3pPr>
            <a:lvl4pPr marL="1828800" lvl="3" indent="-279400" algn="l">
              <a:lnSpc>
                <a:spcPct val="90000"/>
              </a:lnSpc>
              <a:spcBef>
                <a:spcPts val="375"/>
              </a:spcBef>
              <a:spcAft>
                <a:spcPts val="0"/>
              </a:spcAft>
              <a:buClr>
                <a:schemeClr val="dk1"/>
              </a:buClr>
              <a:buSzPts val="800"/>
              <a:buChar char="•"/>
              <a:defRPr sz="800"/>
            </a:lvl4pPr>
            <a:lvl5pPr marL="2286000" lvl="4" indent="-279400" algn="l">
              <a:lnSpc>
                <a:spcPct val="90000"/>
              </a:lnSpc>
              <a:spcBef>
                <a:spcPts val="375"/>
              </a:spcBef>
              <a:spcAft>
                <a:spcPts val="0"/>
              </a:spcAft>
              <a:buClr>
                <a:schemeClr val="dk1"/>
              </a:buClr>
              <a:buSzPts val="800"/>
              <a:buChar char="–"/>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5" name="Google Shape;445;p68"/>
          <p:cNvSpPr txBox="1">
            <a:spLocks noGrp="1"/>
          </p:cNvSpPr>
          <p:nvPr>
            <p:ph type="body" idx="13"/>
          </p:nvPr>
        </p:nvSpPr>
        <p:spPr>
          <a:xfrm>
            <a:off x="1295876" y="4248150"/>
            <a:ext cx="2189798" cy="615085"/>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600"/>
              </a:spcBef>
              <a:spcAft>
                <a:spcPts val="0"/>
              </a:spcAft>
              <a:buClr>
                <a:schemeClr val="dk1"/>
              </a:buClr>
              <a:buSzPts val="1100"/>
              <a:buNone/>
              <a:defRPr sz="1100" b="1"/>
            </a:lvl1pPr>
            <a:lvl2pPr marL="914400" lvl="1" indent="-228600" algn="ctr">
              <a:lnSpc>
                <a:spcPct val="90000"/>
              </a:lnSpc>
              <a:spcBef>
                <a:spcPts val="375"/>
              </a:spcBef>
              <a:spcAft>
                <a:spcPts val="0"/>
              </a:spcAft>
              <a:buClr>
                <a:schemeClr val="dk1"/>
              </a:buClr>
              <a:buSzPts val="1050"/>
              <a:buNone/>
              <a:defRPr sz="1050"/>
            </a:lvl2pPr>
            <a:lvl3pPr marL="1371600" lvl="2" indent="-292100" algn="l">
              <a:lnSpc>
                <a:spcPct val="90000"/>
              </a:lnSpc>
              <a:spcBef>
                <a:spcPts val="375"/>
              </a:spcBef>
              <a:spcAft>
                <a:spcPts val="0"/>
              </a:spcAft>
              <a:buClr>
                <a:schemeClr val="dk1"/>
              </a:buClr>
              <a:buSzPts val="1000"/>
              <a:buChar char="–"/>
              <a:defRPr sz="1000"/>
            </a:lvl3pPr>
            <a:lvl4pPr marL="1828800" lvl="3" indent="-279400" algn="l">
              <a:lnSpc>
                <a:spcPct val="90000"/>
              </a:lnSpc>
              <a:spcBef>
                <a:spcPts val="375"/>
              </a:spcBef>
              <a:spcAft>
                <a:spcPts val="0"/>
              </a:spcAft>
              <a:buClr>
                <a:schemeClr val="dk1"/>
              </a:buClr>
              <a:buSzPts val="800"/>
              <a:buChar char="•"/>
              <a:defRPr sz="800"/>
            </a:lvl4pPr>
            <a:lvl5pPr marL="2286000" lvl="4" indent="-279400" algn="l">
              <a:lnSpc>
                <a:spcPct val="90000"/>
              </a:lnSpc>
              <a:spcBef>
                <a:spcPts val="375"/>
              </a:spcBef>
              <a:spcAft>
                <a:spcPts val="0"/>
              </a:spcAft>
              <a:buClr>
                <a:schemeClr val="dk1"/>
              </a:buClr>
              <a:buSzPts val="800"/>
              <a:buChar char="–"/>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6" name="Google Shape;446;p68"/>
          <p:cNvSpPr txBox="1">
            <a:spLocks noGrp="1"/>
          </p:cNvSpPr>
          <p:nvPr>
            <p:ph type="body" idx="14"/>
          </p:nvPr>
        </p:nvSpPr>
        <p:spPr>
          <a:xfrm>
            <a:off x="3477101" y="4248150"/>
            <a:ext cx="2189798" cy="615085"/>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600"/>
              </a:spcBef>
              <a:spcAft>
                <a:spcPts val="0"/>
              </a:spcAft>
              <a:buClr>
                <a:schemeClr val="dk1"/>
              </a:buClr>
              <a:buSzPts val="1100"/>
              <a:buNone/>
              <a:defRPr sz="1100" b="1"/>
            </a:lvl1pPr>
            <a:lvl2pPr marL="914400" lvl="1" indent="-228600" algn="ctr">
              <a:lnSpc>
                <a:spcPct val="90000"/>
              </a:lnSpc>
              <a:spcBef>
                <a:spcPts val="375"/>
              </a:spcBef>
              <a:spcAft>
                <a:spcPts val="0"/>
              </a:spcAft>
              <a:buClr>
                <a:schemeClr val="dk1"/>
              </a:buClr>
              <a:buSzPts val="1050"/>
              <a:buNone/>
              <a:defRPr sz="1050"/>
            </a:lvl2pPr>
            <a:lvl3pPr marL="1371600" lvl="2" indent="-292100" algn="l">
              <a:lnSpc>
                <a:spcPct val="90000"/>
              </a:lnSpc>
              <a:spcBef>
                <a:spcPts val="375"/>
              </a:spcBef>
              <a:spcAft>
                <a:spcPts val="0"/>
              </a:spcAft>
              <a:buClr>
                <a:schemeClr val="dk1"/>
              </a:buClr>
              <a:buSzPts val="1000"/>
              <a:buChar char="–"/>
              <a:defRPr sz="1000"/>
            </a:lvl3pPr>
            <a:lvl4pPr marL="1828800" lvl="3" indent="-279400" algn="l">
              <a:lnSpc>
                <a:spcPct val="90000"/>
              </a:lnSpc>
              <a:spcBef>
                <a:spcPts val="375"/>
              </a:spcBef>
              <a:spcAft>
                <a:spcPts val="0"/>
              </a:spcAft>
              <a:buClr>
                <a:schemeClr val="dk1"/>
              </a:buClr>
              <a:buSzPts val="800"/>
              <a:buChar char="•"/>
              <a:defRPr sz="800"/>
            </a:lvl4pPr>
            <a:lvl5pPr marL="2286000" lvl="4" indent="-279400" algn="l">
              <a:lnSpc>
                <a:spcPct val="90000"/>
              </a:lnSpc>
              <a:spcBef>
                <a:spcPts val="375"/>
              </a:spcBef>
              <a:spcAft>
                <a:spcPts val="0"/>
              </a:spcAft>
              <a:buClr>
                <a:schemeClr val="dk1"/>
              </a:buClr>
              <a:buSzPts val="800"/>
              <a:buChar char="–"/>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7" name="Google Shape;447;p68"/>
          <p:cNvSpPr txBox="1">
            <a:spLocks noGrp="1"/>
          </p:cNvSpPr>
          <p:nvPr>
            <p:ph type="body" idx="15"/>
          </p:nvPr>
        </p:nvSpPr>
        <p:spPr>
          <a:xfrm>
            <a:off x="5677376" y="4248150"/>
            <a:ext cx="2189798" cy="615085"/>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600"/>
              </a:spcBef>
              <a:spcAft>
                <a:spcPts val="0"/>
              </a:spcAft>
              <a:buClr>
                <a:schemeClr val="dk1"/>
              </a:buClr>
              <a:buSzPts val="1100"/>
              <a:buNone/>
              <a:defRPr sz="1100" b="1"/>
            </a:lvl1pPr>
            <a:lvl2pPr marL="914400" lvl="1" indent="-228600" algn="ctr">
              <a:lnSpc>
                <a:spcPct val="90000"/>
              </a:lnSpc>
              <a:spcBef>
                <a:spcPts val="375"/>
              </a:spcBef>
              <a:spcAft>
                <a:spcPts val="0"/>
              </a:spcAft>
              <a:buClr>
                <a:schemeClr val="dk1"/>
              </a:buClr>
              <a:buSzPts val="1050"/>
              <a:buNone/>
              <a:defRPr sz="1050"/>
            </a:lvl2pPr>
            <a:lvl3pPr marL="1371600" lvl="2" indent="-292100" algn="l">
              <a:lnSpc>
                <a:spcPct val="90000"/>
              </a:lnSpc>
              <a:spcBef>
                <a:spcPts val="375"/>
              </a:spcBef>
              <a:spcAft>
                <a:spcPts val="0"/>
              </a:spcAft>
              <a:buClr>
                <a:schemeClr val="dk1"/>
              </a:buClr>
              <a:buSzPts val="1000"/>
              <a:buChar char="–"/>
              <a:defRPr sz="1000"/>
            </a:lvl3pPr>
            <a:lvl4pPr marL="1828800" lvl="3" indent="-279400" algn="l">
              <a:lnSpc>
                <a:spcPct val="90000"/>
              </a:lnSpc>
              <a:spcBef>
                <a:spcPts val="375"/>
              </a:spcBef>
              <a:spcAft>
                <a:spcPts val="0"/>
              </a:spcAft>
              <a:buClr>
                <a:schemeClr val="dk1"/>
              </a:buClr>
              <a:buSzPts val="800"/>
              <a:buChar char="•"/>
              <a:defRPr sz="800"/>
            </a:lvl4pPr>
            <a:lvl5pPr marL="2286000" lvl="4" indent="-279400" algn="l">
              <a:lnSpc>
                <a:spcPct val="90000"/>
              </a:lnSpc>
              <a:spcBef>
                <a:spcPts val="375"/>
              </a:spcBef>
              <a:spcAft>
                <a:spcPts val="0"/>
              </a:spcAft>
              <a:buClr>
                <a:schemeClr val="dk1"/>
              </a:buClr>
              <a:buSzPts val="800"/>
              <a:buChar char="–"/>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with Source">
  <p:cSld name="Title with Source">
    <p:bg>
      <p:bgPr>
        <a:solidFill>
          <a:srgbClr val="FFFFFF"/>
        </a:solidFill>
        <a:effectLst/>
      </p:bgPr>
    </p:bg>
    <p:spTree>
      <p:nvGrpSpPr>
        <p:cNvPr id="1" name="Shape 448"/>
        <p:cNvGrpSpPr/>
        <p:nvPr/>
      </p:nvGrpSpPr>
      <p:grpSpPr>
        <a:xfrm>
          <a:off x="0" y="0"/>
          <a:ext cx="0" cy="0"/>
          <a:chOff x="0" y="0"/>
          <a:chExt cx="0" cy="0"/>
        </a:xfrm>
      </p:grpSpPr>
      <p:sp>
        <p:nvSpPr>
          <p:cNvPr id="449" name="Google Shape;449;p69"/>
          <p:cNvSpPr txBox="1">
            <a:spLocks noGrp="1"/>
          </p:cNvSpPr>
          <p:nvPr>
            <p:ph type="body" idx="1"/>
          </p:nvPr>
        </p:nvSpPr>
        <p:spPr>
          <a:xfrm>
            <a:off x="333435" y="4893503"/>
            <a:ext cx="8365209" cy="189283"/>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0"/>
              </a:spcBef>
              <a:spcAft>
                <a:spcPts val="0"/>
              </a:spcAft>
              <a:buClr>
                <a:schemeClr val="dk1"/>
              </a:buClr>
              <a:buSzPts val="700"/>
              <a:buNone/>
              <a:defRPr sz="700"/>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50" name="Google Shape;450;p69"/>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51" name="Google Shape;451;p69"/>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Subtitle Only">
  <p:cSld name="Title, Subtitle Only">
    <p:spTree>
      <p:nvGrpSpPr>
        <p:cNvPr id="1" name="Shape 452"/>
        <p:cNvGrpSpPr/>
        <p:nvPr/>
      </p:nvGrpSpPr>
      <p:grpSpPr>
        <a:xfrm>
          <a:off x="0" y="0"/>
          <a:ext cx="0" cy="0"/>
          <a:chOff x="0" y="0"/>
          <a:chExt cx="0" cy="0"/>
        </a:xfrm>
      </p:grpSpPr>
      <p:sp>
        <p:nvSpPr>
          <p:cNvPr id="453" name="Google Shape;453;p70"/>
          <p:cNvSpPr txBox="1">
            <a:spLocks noGrp="1"/>
          </p:cNvSpPr>
          <p:nvPr>
            <p:ph type="title"/>
          </p:nvPr>
        </p:nvSpPr>
        <p:spPr>
          <a:xfrm>
            <a:off x="400050" y="-171450"/>
            <a:ext cx="8343900" cy="731044"/>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4" name="Google Shape;454;p70"/>
          <p:cNvSpPr txBox="1">
            <a:spLocks noGrp="1"/>
          </p:cNvSpPr>
          <p:nvPr>
            <p:ph type="body" idx="1"/>
          </p:nvPr>
        </p:nvSpPr>
        <p:spPr>
          <a:xfrm>
            <a:off x="400050" y="342900"/>
            <a:ext cx="8343900" cy="487105"/>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1650"/>
              </a:spcBef>
              <a:spcAft>
                <a:spcPts val="0"/>
              </a:spcAft>
              <a:buClr>
                <a:schemeClr val="dk1"/>
              </a:buClr>
              <a:buSzPts val="1300"/>
              <a:buNone/>
              <a:defRPr b="1" cap="none"/>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455" name="Google Shape;455;p70"/>
          <p:cNvCxnSpPr/>
          <p:nvPr/>
        </p:nvCxnSpPr>
        <p:spPr>
          <a:xfrm>
            <a:off x="0" y="819150"/>
            <a:ext cx="2914650" cy="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p:cSld name="Title, Subtitle Only_1">
    <p:spTree>
      <p:nvGrpSpPr>
        <p:cNvPr id="1" name="Shape 45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matchingName="Statement">
  <p:cSld name="Statement">
    <p:spTree>
      <p:nvGrpSpPr>
        <p:cNvPr id="1" name="Shape 457"/>
        <p:cNvGrpSpPr/>
        <p:nvPr/>
      </p:nvGrpSpPr>
      <p:grpSpPr>
        <a:xfrm>
          <a:off x="0" y="0"/>
          <a:ext cx="0" cy="0"/>
          <a:chOff x="0" y="0"/>
          <a:chExt cx="0" cy="0"/>
        </a:xfrm>
      </p:grpSpPr>
      <p:pic>
        <p:nvPicPr>
          <p:cNvPr id="458" name="Google Shape;458;p72"/>
          <p:cNvPicPr preferRelativeResize="0"/>
          <p:nvPr/>
        </p:nvPicPr>
        <p:blipFill rotWithShape="1">
          <a:blip r:embed="rId2">
            <a:alphaModFix/>
          </a:blip>
          <a:srcRect/>
          <a:stretch/>
        </p:blipFill>
        <p:spPr>
          <a:xfrm>
            <a:off x="1" y="0"/>
            <a:ext cx="9143999" cy="5143499"/>
          </a:xfrm>
          <a:prstGeom prst="rect">
            <a:avLst/>
          </a:prstGeom>
          <a:noFill/>
          <a:ln>
            <a:noFill/>
          </a:ln>
        </p:spPr>
      </p:pic>
      <p:sp>
        <p:nvSpPr>
          <p:cNvPr id="459" name="Google Shape;459;p72"/>
          <p:cNvSpPr txBox="1">
            <a:spLocks noGrp="1"/>
          </p:cNvSpPr>
          <p:nvPr>
            <p:ph type="title"/>
          </p:nvPr>
        </p:nvSpPr>
        <p:spPr>
          <a:xfrm>
            <a:off x="623887" y="1282304"/>
            <a:ext cx="7834313" cy="2139553"/>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lt1"/>
              </a:buClr>
              <a:buSzPts val="3600"/>
              <a:buFont typeface="Saira Condensed"/>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0" name="Google Shape;460;p72"/>
          <p:cNvSpPr txBox="1">
            <a:spLocks noGrp="1"/>
          </p:cNvSpPr>
          <p:nvPr>
            <p:ph type="body" idx="1"/>
          </p:nvPr>
        </p:nvSpPr>
        <p:spPr>
          <a:xfrm>
            <a:off x="623887" y="3442098"/>
            <a:ext cx="7834313" cy="112514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lt1"/>
              </a:buClr>
              <a:buSzPts val="1350"/>
              <a:buNone/>
              <a:defRPr sz="1350" cap="none">
                <a:solidFill>
                  <a:schemeClr val="lt1"/>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Statement with Text">
  <p:cSld name="Statement with Text">
    <p:spTree>
      <p:nvGrpSpPr>
        <p:cNvPr id="1" name="Shape 461"/>
        <p:cNvGrpSpPr/>
        <p:nvPr/>
      </p:nvGrpSpPr>
      <p:grpSpPr>
        <a:xfrm>
          <a:off x="0" y="0"/>
          <a:ext cx="0" cy="0"/>
          <a:chOff x="0" y="0"/>
          <a:chExt cx="0" cy="0"/>
        </a:xfrm>
      </p:grpSpPr>
      <p:pic>
        <p:nvPicPr>
          <p:cNvPr id="462" name="Google Shape;462;p73"/>
          <p:cNvPicPr preferRelativeResize="0"/>
          <p:nvPr/>
        </p:nvPicPr>
        <p:blipFill rotWithShape="1">
          <a:blip r:embed="rId2">
            <a:alphaModFix/>
          </a:blip>
          <a:srcRect/>
          <a:stretch/>
        </p:blipFill>
        <p:spPr>
          <a:xfrm>
            <a:off x="1" y="0"/>
            <a:ext cx="9143999" cy="5143499"/>
          </a:xfrm>
          <a:prstGeom prst="rect">
            <a:avLst/>
          </a:prstGeom>
          <a:noFill/>
          <a:ln>
            <a:noFill/>
          </a:ln>
        </p:spPr>
      </p:pic>
      <p:sp>
        <p:nvSpPr>
          <p:cNvPr id="463" name="Google Shape;463;p73"/>
          <p:cNvSpPr txBox="1">
            <a:spLocks noGrp="1"/>
          </p:cNvSpPr>
          <p:nvPr>
            <p:ph type="title"/>
          </p:nvPr>
        </p:nvSpPr>
        <p:spPr>
          <a:xfrm>
            <a:off x="623887" y="2419350"/>
            <a:ext cx="4633913" cy="2139553"/>
          </a:xfrm>
          <a:prstGeom prst="rect">
            <a:avLst/>
          </a:prstGeom>
          <a:noFill/>
          <a:ln>
            <a:noFill/>
          </a:ln>
        </p:spPr>
        <p:txBody>
          <a:bodyPr spcFirstLastPara="1" wrap="square" lIns="91425" tIns="45700" rIns="91425" bIns="45700" anchor="t" anchorCtr="0"/>
          <a:lstStyle>
            <a:lvl1pPr lvl="0" algn="l">
              <a:lnSpc>
                <a:spcPct val="70000"/>
              </a:lnSpc>
              <a:spcBef>
                <a:spcPts val="0"/>
              </a:spcBef>
              <a:spcAft>
                <a:spcPts val="0"/>
              </a:spcAft>
              <a:buClr>
                <a:schemeClr val="lt1"/>
              </a:buClr>
              <a:buSzPts val="3000"/>
              <a:buFont typeface="Saira Condensed"/>
              <a:buNone/>
              <a:defRPr sz="3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4" name="Google Shape;464;p73"/>
          <p:cNvSpPr txBox="1">
            <a:spLocks noGrp="1"/>
          </p:cNvSpPr>
          <p:nvPr>
            <p:ph type="body" idx="1"/>
          </p:nvPr>
        </p:nvSpPr>
        <p:spPr>
          <a:xfrm>
            <a:off x="5600700" y="2343150"/>
            <a:ext cx="2857500" cy="213955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lt1"/>
              </a:buClr>
              <a:buSzPts val="1350"/>
              <a:buNone/>
              <a:defRPr sz="1350" cap="none">
                <a:solidFill>
                  <a:schemeClr val="lt1"/>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Statement-Plain">
  <p:cSld name="Statement-Plain">
    <p:bg>
      <p:bgPr>
        <a:solidFill>
          <a:schemeClr val="dk1"/>
        </a:solidFill>
        <a:effectLst/>
      </p:bgPr>
    </p:bg>
    <p:spTree>
      <p:nvGrpSpPr>
        <p:cNvPr id="1" name="Shape 465"/>
        <p:cNvGrpSpPr/>
        <p:nvPr/>
      </p:nvGrpSpPr>
      <p:grpSpPr>
        <a:xfrm>
          <a:off x="0" y="0"/>
          <a:ext cx="0" cy="0"/>
          <a:chOff x="0" y="0"/>
          <a:chExt cx="0" cy="0"/>
        </a:xfrm>
      </p:grpSpPr>
      <p:pic>
        <p:nvPicPr>
          <p:cNvPr id="466" name="Google Shape;466;p74"/>
          <p:cNvPicPr preferRelativeResize="0"/>
          <p:nvPr/>
        </p:nvPicPr>
        <p:blipFill rotWithShape="1">
          <a:blip r:embed="rId2">
            <a:alphaModFix/>
          </a:blip>
          <a:srcRect/>
          <a:stretch/>
        </p:blipFill>
        <p:spPr>
          <a:xfrm>
            <a:off x="1" y="2"/>
            <a:ext cx="9143998" cy="5143498"/>
          </a:xfrm>
          <a:prstGeom prst="rect">
            <a:avLst/>
          </a:prstGeom>
          <a:noFill/>
          <a:ln>
            <a:noFill/>
          </a:ln>
        </p:spPr>
      </p:pic>
      <p:sp>
        <p:nvSpPr>
          <p:cNvPr id="467" name="Google Shape;467;p74"/>
          <p:cNvSpPr txBox="1">
            <a:spLocks noGrp="1"/>
          </p:cNvSpPr>
          <p:nvPr>
            <p:ph type="title"/>
          </p:nvPr>
        </p:nvSpPr>
        <p:spPr>
          <a:xfrm>
            <a:off x="623887" y="1282304"/>
            <a:ext cx="7834313" cy="2139553"/>
          </a:xfrm>
          <a:prstGeom prst="rect">
            <a:avLst/>
          </a:prstGeom>
          <a:noFill/>
          <a:ln>
            <a:noFill/>
          </a:ln>
        </p:spPr>
        <p:txBody>
          <a:bodyPr spcFirstLastPara="1" wrap="square" lIns="91425" tIns="45700" rIns="91425" bIns="45700" anchor="b" anchorCtr="0"/>
          <a:lstStyle>
            <a:lvl1pPr lvl="0" algn="l">
              <a:lnSpc>
                <a:spcPct val="70000"/>
              </a:lnSpc>
              <a:spcBef>
                <a:spcPts val="0"/>
              </a:spcBef>
              <a:spcAft>
                <a:spcPts val="0"/>
              </a:spcAft>
              <a:buClr>
                <a:schemeClr val="lt1"/>
              </a:buClr>
              <a:buSzPts val="4000"/>
              <a:buFont typeface="Saira Condensed"/>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8" name="Google Shape;468;p74"/>
          <p:cNvSpPr txBox="1">
            <a:spLocks noGrp="1"/>
          </p:cNvSpPr>
          <p:nvPr>
            <p:ph type="body" idx="1"/>
          </p:nvPr>
        </p:nvSpPr>
        <p:spPr>
          <a:xfrm>
            <a:off x="623887" y="3442098"/>
            <a:ext cx="7834313" cy="112514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650"/>
              </a:spcBef>
              <a:spcAft>
                <a:spcPts val="0"/>
              </a:spcAft>
              <a:buClr>
                <a:schemeClr val="lt1"/>
              </a:buClr>
              <a:buSzPts val="1350"/>
              <a:buNone/>
              <a:defRPr sz="1350" cap="none">
                <a:solidFill>
                  <a:schemeClr val="lt1"/>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Quotation Option 3">
  <p:cSld name="Quotation Option 3">
    <p:bg>
      <p:bgPr>
        <a:solidFill>
          <a:schemeClr val="dk2"/>
        </a:solidFill>
        <a:effectLst/>
      </p:bgPr>
    </p:bg>
    <p:spTree>
      <p:nvGrpSpPr>
        <p:cNvPr id="1" name="Shape 469"/>
        <p:cNvGrpSpPr/>
        <p:nvPr/>
      </p:nvGrpSpPr>
      <p:grpSpPr>
        <a:xfrm>
          <a:off x="0" y="0"/>
          <a:ext cx="0" cy="0"/>
          <a:chOff x="0" y="0"/>
          <a:chExt cx="0" cy="0"/>
        </a:xfrm>
      </p:grpSpPr>
      <p:pic>
        <p:nvPicPr>
          <p:cNvPr id="470" name="Google Shape;470;p75"/>
          <p:cNvPicPr preferRelativeResize="0"/>
          <p:nvPr/>
        </p:nvPicPr>
        <p:blipFill rotWithShape="1">
          <a:blip r:embed="rId2">
            <a:alphaModFix/>
          </a:blip>
          <a:srcRect/>
          <a:stretch/>
        </p:blipFill>
        <p:spPr>
          <a:xfrm>
            <a:off x="4214813" y="466591"/>
            <a:ext cx="714375" cy="714375"/>
          </a:xfrm>
          <a:prstGeom prst="rect">
            <a:avLst/>
          </a:prstGeom>
          <a:noFill/>
          <a:ln>
            <a:noFill/>
          </a:ln>
        </p:spPr>
      </p:pic>
      <p:sp>
        <p:nvSpPr>
          <p:cNvPr id="471" name="Google Shape;471;p75"/>
          <p:cNvSpPr txBox="1">
            <a:spLocks noGrp="1"/>
          </p:cNvSpPr>
          <p:nvPr>
            <p:ph type="title"/>
          </p:nvPr>
        </p:nvSpPr>
        <p:spPr>
          <a:xfrm>
            <a:off x="1211580" y="1207077"/>
            <a:ext cx="6720840" cy="3117273"/>
          </a:xfrm>
          <a:prstGeom prst="rect">
            <a:avLst/>
          </a:prstGeom>
          <a:noFill/>
          <a:ln>
            <a:noFill/>
          </a:ln>
        </p:spPr>
        <p:txBody>
          <a:bodyPr spcFirstLastPara="1" wrap="square" lIns="91425" tIns="45700" rIns="91425" bIns="45700" anchor="ctr" anchorCtr="0"/>
          <a:lstStyle>
            <a:lvl1pPr lvl="0" algn="ctr">
              <a:lnSpc>
                <a:spcPct val="70000"/>
              </a:lnSpc>
              <a:spcBef>
                <a:spcPts val="0"/>
              </a:spcBef>
              <a:spcAft>
                <a:spcPts val="0"/>
              </a:spcAft>
              <a:buClr>
                <a:schemeClr val="lt1"/>
              </a:buClr>
              <a:buSzPts val="4400"/>
              <a:buFont typeface="Saira Condensed"/>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472" name="Google Shape;472;p75"/>
          <p:cNvGrpSpPr/>
          <p:nvPr/>
        </p:nvGrpSpPr>
        <p:grpSpPr>
          <a:xfrm>
            <a:off x="1211513" y="823779"/>
            <a:ext cx="6720908" cy="3495946"/>
            <a:chOff x="1615351" y="2531298"/>
            <a:chExt cx="8961210" cy="3183702"/>
          </a:xfrm>
        </p:grpSpPr>
        <p:cxnSp>
          <p:nvCxnSpPr>
            <p:cNvPr id="473" name="Google Shape;473;p75"/>
            <p:cNvCxnSpPr/>
            <p:nvPr/>
          </p:nvCxnSpPr>
          <p:spPr>
            <a:xfrm>
              <a:off x="1615440" y="5715000"/>
              <a:ext cx="8961120" cy="0"/>
            </a:xfrm>
            <a:prstGeom prst="straightConnector1">
              <a:avLst/>
            </a:prstGeom>
            <a:noFill/>
            <a:ln w="57150" cap="flat" cmpd="sng">
              <a:solidFill>
                <a:schemeClr val="lt1"/>
              </a:solidFill>
              <a:prstDash val="solid"/>
              <a:miter lim="800000"/>
              <a:headEnd type="none" w="sm" len="sm"/>
              <a:tailEnd type="none" w="sm" len="sm"/>
            </a:ln>
          </p:spPr>
        </p:cxnSp>
        <p:cxnSp>
          <p:nvCxnSpPr>
            <p:cNvPr id="474" name="Google Shape;474;p75"/>
            <p:cNvCxnSpPr>
              <a:endCxn id="470" idx="1"/>
            </p:cNvCxnSpPr>
            <p:nvPr/>
          </p:nvCxnSpPr>
          <p:spPr>
            <a:xfrm>
              <a:off x="1615351" y="2531298"/>
              <a:ext cx="4004400" cy="0"/>
            </a:xfrm>
            <a:prstGeom prst="straightConnector1">
              <a:avLst/>
            </a:prstGeom>
            <a:noFill/>
            <a:ln w="57150" cap="flat" cmpd="sng">
              <a:solidFill>
                <a:schemeClr val="lt1"/>
              </a:solidFill>
              <a:prstDash val="solid"/>
              <a:miter lim="800000"/>
              <a:headEnd type="none" w="sm" len="sm"/>
              <a:tailEnd type="none" w="sm" len="sm"/>
            </a:ln>
          </p:spPr>
        </p:cxnSp>
        <p:cxnSp>
          <p:nvCxnSpPr>
            <p:cNvPr id="475" name="Google Shape;475;p75"/>
            <p:cNvCxnSpPr/>
            <p:nvPr/>
          </p:nvCxnSpPr>
          <p:spPr>
            <a:xfrm rot="10800000" flipH="1">
              <a:off x="6572250" y="2531299"/>
              <a:ext cx="4004311" cy="1"/>
            </a:xfrm>
            <a:prstGeom prst="straightConnector1">
              <a:avLst/>
            </a:prstGeom>
            <a:noFill/>
            <a:ln w="57150" cap="flat" cmpd="sng">
              <a:solidFill>
                <a:schemeClr val="lt1"/>
              </a:solidFill>
              <a:prstDash val="solid"/>
              <a:miter lim="800000"/>
              <a:headEnd type="none" w="sm" len="sm"/>
              <a:tailEnd type="none" w="sm" len="sm"/>
            </a:ln>
          </p:spPr>
        </p:cxnSp>
      </p:grpSp>
      <p:pic>
        <p:nvPicPr>
          <p:cNvPr id="476" name="Google Shape;476;p75"/>
          <p:cNvPicPr preferRelativeResize="0"/>
          <p:nvPr/>
        </p:nvPicPr>
        <p:blipFill rotWithShape="1">
          <a:blip r:embed="rId2">
            <a:alphaModFix/>
          </a:blip>
          <a:srcRect/>
          <a:stretch/>
        </p:blipFill>
        <p:spPr>
          <a:xfrm>
            <a:off x="4214813" y="466591"/>
            <a:ext cx="714375" cy="714375"/>
          </a:xfrm>
          <a:prstGeom prst="rect">
            <a:avLst/>
          </a:prstGeom>
          <a:noFill/>
          <a:ln>
            <a:noFill/>
          </a:ln>
        </p:spPr>
      </p:pic>
      <p:grpSp>
        <p:nvGrpSpPr>
          <p:cNvPr id="477" name="Google Shape;477;p75"/>
          <p:cNvGrpSpPr/>
          <p:nvPr/>
        </p:nvGrpSpPr>
        <p:grpSpPr>
          <a:xfrm>
            <a:off x="1211513" y="823779"/>
            <a:ext cx="6720908" cy="3495946"/>
            <a:chOff x="1615351" y="2531298"/>
            <a:chExt cx="8961210" cy="3183702"/>
          </a:xfrm>
        </p:grpSpPr>
        <p:cxnSp>
          <p:nvCxnSpPr>
            <p:cNvPr id="478" name="Google Shape;478;p75"/>
            <p:cNvCxnSpPr/>
            <p:nvPr/>
          </p:nvCxnSpPr>
          <p:spPr>
            <a:xfrm>
              <a:off x="1615440" y="5715000"/>
              <a:ext cx="8961120" cy="0"/>
            </a:xfrm>
            <a:prstGeom prst="straightConnector1">
              <a:avLst/>
            </a:prstGeom>
            <a:noFill/>
            <a:ln w="57150" cap="flat" cmpd="sng">
              <a:solidFill>
                <a:schemeClr val="lt1"/>
              </a:solidFill>
              <a:prstDash val="solid"/>
              <a:miter lim="800000"/>
              <a:headEnd type="none" w="sm" len="sm"/>
              <a:tailEnd type="none" w="sm" len="sm"/>
            </a:ln>
          </p:spPr>
        </p:cxnSp>
        <p:cxnSp>
          <p:nvCxnSpPr>
            <p:cNvPr id="479" name="Google Shape;479;p75"/>
            <p:cNvCxnSpPr>
              <a:endCxn id="470" idx="1"/>
            </p:cNvCxnSpPr>
            <p:nvPr/>
          </p:nvCxnSpPr>
          <p:spPr>
            <a:xfrm>
              <a:off x="1615351" y="2531298"/>
              <a:ext cx="4004400" cy="0"/>
            </a:xfrm>
            <a:prstGeom prst="straightConnector1">
              <a:avLst/>
            </a:prstGeom>
            <a:noFill/>
            <a:ln w="57150" cap="flat" cmpd="sng">
              <a:solidFill>
                <a:schemeClr val="lt1"/>
              </a:solidFill>
              <a:prstDash val="solid"/>
              <a:miter lim="800000"/>
              <a:headEnd type="none" w="sm" len="sm"/>
              <a:tailEnd type="none" w="sm" len="sm"/>
            </a:ln>
          </p:spPr>
        </p:cxnSp>
        <p:cxnSp>
          <p:nvCxnSpPr>
            <p:cNvPr id="480" name="Google Shape;480;p75"/>
            <p:cNvCxnSpPr/>
            <p:nvPr/>
          </p:nvCxnSpPr>
          <p:spPr>
            <a:xfrm rot="10800000" flipH="1">
              <a:off x="6572250" y="2531299"/>
              <a:ext cx="4004311" cy="1"/>
            </a:xfrm>
            <a:prstGeom prst="straightConnector1">
              <a:avLst/>
            </a:prstGeom>
            <a:noFill/>
            <a:ln w="57150" cap="flat" cmpd="sng">
              <a:solidFill>
                <a:schemeClr val="lt1"/>
              </a:solidFill>
              <a:prstDash val="solid"/>
              <a:miter lim="800000"/>
              <a:headEnd type="none" w="sm" len="sm"/>
              <a:tailEnd type="none" w="sm" len="sm"/>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63"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image" Target="../media/image1.png"/><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00050" y="0"/>
            <a:ext cx="8343900" cy="731044"/>
          </a:xfrm>
          <a:prstGeom prst="rect">
            <a:avLst/>
          </a:prstGeom>
          <a:noFill/>
          <a:ln>
            <a:noFill/>
          </a:ln>
        </p:spPr>
        <p:txBody>
          <a:bodyPr spcFirstLastPara="1" wrap="square" lIns="91425" tIns="45700" rIns="91425" bIns="45700" anchor="b" anchorCtr="0"/>
          <a:lstStyle>
            <a:lvl1pPr marR="0" lvl="0" algn="l" rtl="0">
              <a:lnSpc>
                <a:spcPct val="70000"/>
              </a:lnSpc>
              <a:spcBef>
                <a:spcPts val="0"/>
              </a:spcBef>
              <a:spcAft>
                <a:spcPts val="0"/>
              </a:spcAft>
              <a:buClr>
                <a:schemeClr val="dk1"/>
              </a:buClr>
              <a:buSzPts val="2400"/>
              <a:buFont typeface="Saira Condensed"/>
              <a:buNone/>
              <a:defRPr sz="2400" b="1" i="0" u="none" strike="noStrike" cap="none">
                <a:solidFill>
                  <a:schemeClr val="dk1"/>
                </a:solidFill>
                <a:latin typeface="Saira Condensed"/>
                <a:ea typeface="Saira Condensed"/>
                <a:cs typeface="Saira Condensed"/>
                <a:sym typeface="Saira Condense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00050" y="1234679"/>
            <a:ext cx="8343900" cy="3664936"/>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650"/>
              </a:spcBef>
              <a:spcAft>
                <a:spcPts val="0"/>
              </a:spcAft>
              <a:buClr>
                <a:schemeClr val="dk1"/>
              </a:buClr>
              <a:buSzPts val="1300"/>
              <a:buFont typeface="Arial"/>
              <a:buNone/>
              <a:defRPr sz="1300" b="0" i="0" u="none" strike="noStrike" cap="none">
                <a:solidFill>
                  <a:schemeClr val="dk1"/>
                </a:solidFill>
                <a:latin typeface="Open Sans"/>
                <a:ea typeface="Open Sans"/>
                <a:cs typeface="Open Sans"/>
                <a:sym typeface="Open Sans"/>
              </a:defRPr>
            </a:lvl1pPr>
            <a:lvl2pPr marL="914400" marR="0" lvl="1" indent="-298450"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2pPr>
            <a:lvl3pPr marL="1371600" marR="0" lvl="2" indent="-295275" algn="l" rtl="0">
              <a:lnSpc>
                <a:spcPct val="90000"/>
              </a:lnSpc>
              <a:spcBef>
                <a:spcPts val="375"/>
              </a:spcBef>
              <a:spcAft>
                <a:spcPts val="0"/>
              </a:spcAft>
              <a:buClr>
                <a:schemeClr val="dk1"/>
              </a:buClr>
              <a:buSzPts val="1050"/>
              <a:buFont typeface="NTR"/>
              <a:buChar char="–"/>
              <a:defRPr sz="1050" b="0" i="0" u="none" strike="noStrike" cap="none">
                <a:solidFill>
                  <a:schemeClr val="dk1"/>
                </a:solidFill>
                <a:latin typeface="Open Sans"/>
                <a:ea typeface="Open Sans"/>
                <a:cs typeface="Open Sans"/>
                <a:sym typeface="Open Sans"/>
              </a:defRPr>
            </a:lvl3pPr>
            <a:lvl4pPr marL="1828800" marR="0" lvl="3" indent="-285750" algn="l" rtl="0">
              <a:lnSpc>
                <a:spcPct val="90000"/>
              </a:lnSpc>
              <a:spcBef>
                <a:spcPts val="375"/>
              </a:spcBef>
              <a:spcAft>
                <a:spcPts val="0"/>
              </a:spcAft>
              <a:buClr>
                <a:schemeClr val="dk1"/>
              </a:buClr>
              <a:buSzPts val="900"/>
              <a:buFont typeface="Arial"/>
              <a:buChar char="•"/>
              <a:defRPr sz="900" b="0" i="0" u="none" strike="noStrike" cap="none">
                <a:solidFill>
                  <a:schemeClr val="dk1"/>
                </a:solidFill>
                <a:latin typeface="Open Sans"/>
                <a:ea typeface="Open Sans"/>
                <a:cs typeface="Open Sans"/>
                <a:sym typeface="Open Sans"/>
              </a:defRPr>
            </a:lvl4pPr>
            <a:lvl5pPr marL="2286000" marR="0" lvl="4" indent="-285750" algn="l" rtl="0">
              <a:lnSpc>
                <a:spcPct val="90000"/>
              </a:lnSpc>
              <a:spcBef>
                <a:spcPts val="375"/>
              </a:spcBef>
              <a:spcAft>
                <a:spcPts val="0"/>
              </a:spcAft>
              <a:buClr>
                <a:schemeClr val="dk1"/>
              </a:buClr>
              <a:buSzPts val="900"/>
              <a:buFont typeface="NTR"/>
              <a:buChar char="–"/>
              <a:defRPr sz="900" b="0" i="0" u="none" strike="noStrike" cap="none">
                <a:solidFill>
                  <a:schemeClr val="dk1"/>
                </a:solidFill>
                <a:latin typeface="Open Sans"/>
                <a:ea typeface="Open Sans"/>
                <a:cs typeface="Open Sans"/>
                <a:sym typeface="Open Sans"/>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Open Sans"/>
                <a:ea typeface="Open Sans"/>
                <a:cs typeface="Open Sans"/>
                <a:sym typeface="Open Sans"/>
              </a:defRPr>
            </a:lvl9pPr>
          </a:lstStyle>
          <a:p>
            <a:endParaRPr/>
          </a:p>
        </p:txBody>
      </p:sp>
      <p:pic>
        <p:nvPicPr>
          <p:cNvPr id="53" name="Google Shape;53;p13"/>
          <p:cNvPicPr preferRelativeResize="0"/>
          <p:nvPr/>
        </p:nvPicPr>
        <p:blipFill rotWithShape="1">
          <a:blip r:embed="rId64">
            <a:alphaModFix/>
          </a:blip>
          <a:srcRect/>
          <a:stretch/>
        </p:blipFill>
        <p:spPr>
          <a:xfrm>
            <a:off x="8461317" y="4946392"/>
            <a:ext cx="209550" cy="140753"/>
          </a:xfrm>
          <a:prstGeom prst="rect">
            <a:avLst/>
          </a:prstGeom>
          <a:noFill/>
          <a:ln>
            <a:noFill/>
          </a:ln>
        </p:spPr>
      </p:pic>
      <p:sp>
        <p:nvSpPr>
          <p:cNvPr id="54" name="Google Shape;54;p13"/>
          <p:cNvSpPr txBox="1"/>
          <p:nvPr/>
        </p:nvSpPr>
        <p:spPr>
          <a:xfrm>
            <a:off x="8635479" y="4899615"/>
            <a:ext cx="558855" cy="23083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900" b="0" i="0" u="none" strike="noStrike" cap="none">
                <a:solidFill>
                  <a:schemeClr val="dk1"/>
                </a:solidFill>
                <a:latin typeface="Open Sans"/>
                <a:ea typeface="Open Sans"/>
                <a:cs typeface="Open Sans"/>
                <a:sym typeface="Open Sans"/>
              </a:rPr>
              <a:t>| </a:t>
            </a:r>
            <a:fld id="{00000000-1234-1234-1234-123412341234}" type="slidenum">
              <a:rPr lang="en" sz="900" b="0" i="0" u="none" strike="noStrike" cap="none">
                <a:solidFill>
                  <a:schemeClr val="dk1"/>
                </a:solidFill>
                <a:latin typeface="Open Sans"/>
                <a:ea typeface="Open Sans"/>
                <a:cs typeface="Open Sans"/>
                <a:sym typeface="Open Sans"/>
              </a:rPr>
              <a:t>‹#›</a:t>
            </a:fld>
            <a:endParaRPr sz="900">
              <a:solidFill>
                <a:schemeClr val="dk1"/>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4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42.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2.xml"/><Relationship Id="rId4" Type="http://schemas.openxmlformats.org/officeDocument/2006/relationships/hyperlink" Target="http://stickfigureeconomics.blogspot.com/2012/05/ceteris-paribus-fairy.htm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xml"/><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42.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4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42.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2.xml"/><Relationship Id="rId5" Type="http://schemas.openxmlformats.org/officeDocument/2006/relationships/image" Target="../media/image54.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2.xml"/><Relationship Id="rId5" Type="http://schemas.openxmlformats.org/officeDocument/2006/relationships/image" Target="../media/image5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4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5.png"/><Relationship Id="rId7"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42.xml"/><Relationship Id="rId6" Type="http://schemas.openxmlformats.org/officeDocument/2006/relationships/image" Target="../media/image47.png"/><Relationship Id="rId5" Type="http://schemas.openxmlformats.org/officeDocument/2006/relationships/image" Target="../media/image48.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42.xml"/><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42.xml"/><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0.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42.xml"/><Relationship Id="rId5" Type="http://schemas.openxmlformats.org/officeDocument/2006/relationships/image" Target="../media/image68.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42.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4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hyperlink" Target="https://amstat.tandfonline.com/doi/abs/10.1198/jasa.2009.ap08746#.XMj6b3VKgUg" TargetMode="External"/><Relationship Id="rId2" Type="http://schemas.openxmlformats.org/officeDocument/2006/relationships/notesSlide" Target="../notesSlides/notesSlide50.xml"/><Relationship Id="rId1" Type="http://schemas.openxmlformats.org/officeDocument/2006/relationships/slideLayout" Target="../slideLayouts/slideLayout42.xml"/><Relationship Id="rId4" Type="http://schemas.openxmlformats.org/officeDocument/2006/relationships/hyperlink" Target="https://ai.google/research/pubs/pub41854"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3" Type="http://schemas.openxmlformats.org/officeDocument/2006/relationships/hyperlink" Target="http://bit.ly/CausalInferenceGit" TargetMode="External"/><Relationship Id="rId2" Type="http://schemas.openxmlformats.org/officeDocument/2006/relationships/notesSlide" Target="../notesSlides/notesSlide54.xml"/><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17.xml"/><Relationship Id="rId6" Type="http://schemas.openxmlformats.org/officeDocument/2006/relationships/hyperlink" Target="https://medium.com/@bradley.fay" TargetMode="External"/><Relationship Id="rId5" Type="http://schemas.openxmlformats.org/officeDocument/2006/relationships/image" Target="../media/image82.png"/><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2.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6"/>
          <p:cNvSpPr txBox="1">
            <a:spLocks noGrp="1"/>
          </p:cNvSpPr>
          <p:nvPr>
            <p:ph type="ctrTitle"/>
          </p:nvPr>
        </p:nvSpPr>
        <p:spPr>
          <a:xfrm>
            <a:off x="400050" y="268516"/>
            <a:ext cx="5600700" cy="3148578"/>
          </a:xfrm>
          <a:prstGeom prst="rect">
            <a:avLst/>
          </a:prstGeom>
          <a:noFill/>
          <a:ln>
            <a:noFill/>
          </a:ln>
        </p:spPr>
        <p:txBody>
          <a:bodyPr spcFirstLastPara="1" wrap="square" lIns="91425" tIns="45700" rIns="91425" bIns="45700" anchor="b" anchorCtr="0">
            <a:noAutofit/>
          </a:bodyPr>
          <a:lstStyle/>
          <a:p>
            <a:pPr marL="0" lvl="0" indent="0" algn="l" rtl="0">
              <a:lnSpc>
                <a:spcPct val="70000"/>
              </a:lnSpc>
              <a:spcBef>
                <a:spcPts val="0"/>
              </a:spcBef>
              <a:spcAft>
                <a:spcPts val="0"/>
              </a:spcAft>
              <a:buClr>
                <a:schemeClr val="lt1"/>
              </a:buClr>
              <a:buSzPts val="4800"/>
              <a:buFont typeface="Saira Condensed"/>
              <a:buNone/>
            </a:pPr>
            <a:r>
              <a:rPr lang="en"/>
              <a:t>CAUSAL INFERENCE</a:t>
            </a:r>
            <a:endParaRPr/>
          </a:p>
          <a:p>
            <a:pPr marL="0" lvl="0" indent="0" algn="l" rtl="0">
              <a:lnSpc>
                <a:spcPct val="70000"/>
              </a:lnSpc>
              <a:spcBef>
                <a:spcPts val="0"/>
              </a:spcBef>
              <a:spcAft>
                <a:spcPts val="0"/>
              </a:spcAft>
              <a:buClr>
                <a:schemeClr val="lt1"/>
              </a:buClr>
              <a:buSzPts val="4800"/>
              <a:buFont typeface="Saira Condensed"/>
              <a:buNone/>
            </a:pPr>
            <a:r>
              <a:rPr lang="en"/>
              <a:t>FOR DATA SCIENTISTS</a:t>
            </a:r>
            <a:endParaRPr/>
          </a:p>
        </p:txBody>
      </p:sp>
      <p:sp>
        <p:nvSpPr>
          <p:cNvPr id="486" name="Google Shape;486;p76"/>
          <p:cNvSpPr txBox="1">
            <a:spLocks noGrp="1"/>
          </p:cNvSpPr>
          <p:nvPr>
            <p:ph type="subTitle" idx="1"/>
          </p:nvPr>
        </p:nvSpPr>
        <p:spPr>
          <a:xfrm>
            <a:off x="400050" y="3486150"/>
            <a:ext cx="5600700" cy="124182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200"/>
              <a:buNone/>
            </a:pPr>
            <a:r>
              <a:rPr lang="en"/>
              <a:t>MAY 3, 2019</a:t>
            </a:r>
            <a:endParaRPr/>
          </a:p>
        </p:txBody>
      </p:sp>
      <p:pic>
        <p:nvPicPr>
          <p:cNvPr id="487" name="Google Shape;487;p76"/>
          <p:cNvPicPr preferRelativeResize="0"/>
          <p:nvPr/>
        </p:nvPicPr>
        <p:blipFill rotWithShape="1">
          <a:blip r:embed="rId3">
            <a:alphaModFix/>
          </a:blip>
          <a:srcRect/>
          <a:stretch/>
        </p:blipFill>
        <p:spPr>
          <a:xfrm>
            <a:off x="400050" y="4387772"/>
            <a:ext cx="1815600" cy="340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6"/>
          <p:cNvSpPr txBox="1">
            <a:spLocks noGrp="1"/>
          </p:cNvSpPr>
          <p:nvPr>
            <p:ph type="title"/>
          </p:nvPr>
        </p:nvSpPr>
        <p:spPr>
          <a:xfrm>
            <a:off x="1522500" y="506175"/>
            <a:ext cx="6099000" cy="6219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“A rose by any other name…”</a:t>
            </a:r>
            <a:endParaRPr/>
          </a:p>
        </p:txBody>
      </p:sp>
      <p:sp>
        <p:nvSpPr>
          <p:cNvPr id="548" name="Google Shape;548;p86"/>
          <p:cNvSpPr txBox="1">
            <a:spLocks noGrp="1"/>
          </p:cNvSpPr>
          <p:nvPr>
            <p:ph type="title"/>
          </p:nvPr>
        </p:nvSpPr>
        <p:spPr>
          <a:xfrm>
            <a:off x="1211550" y="886975"/>
            <a:ext cx="6720900" cy="3385200"/>
          </a:xfrm>
          <a:prstGeom prst="rect">
            <a:avLst/>
          </a:prstGeom>
        </p:spPr>
        <p:txBody>
          <a:bodyPr spcFirstLastPara="1" wrap="square" lIns="91425" tIns="45700" rIns="91425" bIns="45700" anchor="ctr" anchorCtr="0">
            <a:noAutofit/>
          </a:bodyPr>
          <a:lstStyle/>
          <a:p>
            <a:pPr marL="1371600" lvl="0" indent="-419100" algn="l" rtl="0">
              <a:spcBef>
                <a:spcPts val="0"/>
              </a:spcBef>
              <a:spcAft>
                <a:spcPts val="0"/>
              </a:spcAft>
              <a:buSzPts val="3000"/>
              <a:buChar char="●"/>
            </a:pPr>
            <a:r>
              <a:rPr lang="en" sz="3000"/>
              <a:t>Impact Evaluation</a:t>
            </a:r>
            <a:endParaRPr sz="3000"/>
          </a:p>
          <a:p>
            <a:pPr marL="1371600" lvl="0" indent="-419100" algn="l" rtl="0">
              <a:spcBef>
                <a:spcPts val="0"/>
              </a:spcBef>
              <a:spcAft>
                <a:spcPts val="0"/>
              </a:spcAft>
              <a:buSzPts val="3000"/>
              <a:buChar char="●"/>
            </a:pPr>
            <a:r>
              <a:rPr lang="en" sz="3000"/>
              <a:t>Counterfactual Analysis</a:t>
            </a:r>
            <a:endParaRPr sz="3000"/>
          </a:p>
          <a:p>
            <a:pPr marL="1371600" lvl="0" indent="-419100" algn="l" rtl="0">
              <a:spcBef>
                <a:spcPts val="0"/>
              </a:spcBef>
              <a:spcAft>
                <a:spcPts val="0"/>
              </a:spcAft>
              <a:buSzPts val="3000"/>
              <a:buChar char="●"/>
            </a:pPr>
            <a:r>
              <a:rPr lang="en" sz="3000"/>
              <a:t>Uplift Modeling</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52"/>
        <p:cNvGrpSpPr/>
        <p:nvPr/>
      </p:nvGrpSpPr>
      <p:grpSpPr>
        <a:xfrm>
          <a:off x="0" y="0"/>
          <a:ext cx="0" cy="0"/>
          <a:chOff x="0" y="0"/>
          <a:chExt cx="0" cy="0"/>
        </a:xfrm>
      </p:grpSpPr>
      <p:sp>
        <p:nvSpPr>
          <p:cNvPr id="553" name="Google Shape;553;p87"/>
          <p:cNvSpPr txBox="1">
            <a:spLocks noGrp="1"/>
          </p:cNvSpPr>
          <p:nvPr>
            <p:ph type="title"/>
          </p:nvPr>
        </p:nvSpPr>
        <p:spPr>
          <a:xfrm>
            <a:off x="623887" y="1282304"/>
            <a:ext cx="3605100" cy="2139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a:t>Framework for Causality</a:t>
            </a:r>
            <a:endParaRPr/>
          </a:p>
        </p:txBody>
      </p:sp>
      <p:sp>
        <p:nvSpPr>
          <p:cNvPr id="554" name="Google Shape;554;p87"/>
          <p:cNvSpPr txBox="1">
            <a:spLocks noGrp="1"/>
          </p:cNvSpPr>
          <p:nvPr>
            <p:ph type="body" idx="1"/>
          </p:nvPr>
        </p:nvSpPr>
        <p:spPr>
          <a:xfrm>
            <a:off x="623887" y="3442098"/>
            <a:ext cx="3605100" cy="1125000"/>
          </a:xfrm>
          <a:prstGeom prst="rect">
            <a:avLst/>
          </a:prstGeom>
        </p:spPr>
        <p:txBody>
          <a:bodyPr spcFirstLastPara="1" wrap="square" lIns="91425" tIns="45700" rIns="91425" bIns="45700" anchor="t" anchorCtr="0">
            <a:noAutofit/>
          </a:bodyPr>
          <a:lstStyle/>
          <a:p>
            <a:pPr marL="0" lvl="0" indent="0" algn="l" rtl="0">
              <a:spcBef>
                <a:spcPts val="165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8"/>
          <p:cNvSpPr/>
          <p:nvPr/>
        </p:nvSpPr>
        <p:spPr>
          <a:xfrm>
            <a:off x="5791575" y="2737238"/>
            <a:ext cx="920400" cy="1197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88"/>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Rubin Causal Model</a:t>
            </a:r>
            <a:endParaRPr/>
          </a:p>
        </p:txBody>
      </p:sp>
      <p:grpSp>
        <p:nvGrpSpPr>
          <p:cNvPr id="561" name="Google Shape;561;p88"/>
          <p:cNvGrpSpPr/>
          <p:nvPr/>
        </p:nvGrpSpPr>
        <p:grpSpPr>
          <a:xfrm>
            <a:off x="1431500" y="1789350"/>
            <a:ext cx="1248900" cy="1643400"/>
            <a:chOff x="1431500" y="1789350"/>
            <a:chExt cx="1248900" cy="1643400"/>
          </a:xfrm>
        </p:grpSpPr>
        <p:sp>
          <p:nvSpPr>
            <p:cNvPr id="562" name="Google Shape;562;p88"/>
            <p:cNvSpPr/>
            <p:nvPr/>
          </p:nvSpPr>
          <p:spPr>
            <a:xfrm>
              <a:off x="1431500" y="1789350"/>
              <a:ext cx="1248900" cy="1643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 name="Google Shape;563;p88"/>
            <p:cNvGrpSpPr/>
            <p:nvPr/>
          </p:nvGrpSpPr>
          <p:grpSpPr>
            <a:xfrm>
              <a:off x="1544750" y="1877813"/>
              <a:ext cx="1022400" cy="1466475"/>
              <a:chOff x="1869700" y="1838500"/>
              <a:chExt cx="1022400" cy="1466475"/>
            </a:xfrm>
          </p:grpSpPr>
          <p:grpSp>
            <p:nvGrpSpPr>
              <p:cNvPr id="564" name="Google Shape;564;p88"/>
              <p:cNvGrpSpPr/>
              <p:nvPr/>
            </p:nvGrpSpPr>
            <p:grpSpPr>
              <a:xfrm>
                <a:off x="1869700" y="1838500"/>
                <a:ext cx="1022400" cy="1466475"/>
                <a:chOff x="1986550" y="1857375"/>
                <a:chExt cx="1022400" cy="1466475"/>
              </a:xfrm>
            </p:grpSpPr>
            <p:sp>
              <p:nvSpPr>
                <p:cNvPr id="565" name="Google Shape;565;p88"/>
                <p:cNvSpPr/>
                <p:nvPr/>
              </p:nvSpPr>
              <p:spPr>
                <a:xfrm>
                  <a:off x="1986550" y="2571750"/>
                  <a:ext cx="1022400" cy="752100"/>
                </a:xfrm>
                <a:prstGeom prst="round2SameRect">
                  <a:avLst>
                    <a:gd name="adj1" fmla="val 39802"/>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88"/>
                <p:cNvSpPr/>
                <p:nvPr/>
              </p:nvSpPr>
              <p:spPr>
                <a:xfrm>
                  <a:off x="2161750" y="1857375"/>
                  <a:ext cx="672000" cy="67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7" name="Google Shape;567;p88"/>
              <p:cNvPicPr preferRelativeResize="0"/>
              <p:nvPr/>
            </p:nvPicPr>
            <p:blipFill>
              <a:blip r:embed="rId3">
                <a:alphaModFix/>
              </a:blip>
              <a:stretch>
                <a:fillRect/>
              </a:stretch>
            </p:blipFill>
            <p:spPr>
              <a:xfrm>
                <a:off x="2021985" y="2669600"/>
                <a:ext cx="717840" cy="598200"/>
              </a:xfrm>
              <a:prstGeom prst="rect">
                <a:avLst/>
              </a:prstGeom>
              <a:noFill/>
              <a:ln>
                <a:noFill/>
              </a:ln>
            </p:spPr>
          </p:pic>
        </p:grpSp>
      </p:grpSp>
      <p:grpSp>
        <p:nvGrpSpPr>
          <p:cNvPr id="568" name="Google Shape;568;p88"/>
          <p:cNvGrpSpPr/>
          <p:nvPr/>
        </p:nvGrpSpPr>
        <p:grpSpPr>
          <a:xfrm>
            <a:off x="2680375" y="1436368"/>
            <a:ext cx="3111300" cy="1174682"/>
            <a:chOff x="2680375" y="1436368"/>
            <a:chExt cx="3111300" cy="1174682"/>
          </a:xfrm>
        </p:grpSpPr>
        <p:cxnSp>
          <p:nvCxnSpPr>
            <p:cNvPr id="569" name="Google Shape;569;p88"/>
            <p:cNvCxnSpPr>
              <a:endCxn id="570" idx="1"/>
            </p:cNvCxnSpPr>
            <p:nvPr/>
          </p:nvCxnSpPr>
          <p:spPr>
            <a:xfrm rot="10800000" flipH="1">
              <a:off x="2680375" y="1869750"/>
              <a:ext cx="3111300" cy="741300"/>
            </a:xfrm>
            <a:prstGeom prst="straightConnector1">
              <a:avLst/>
            </a:prstGeom>
            <a:noFill/>
            <a:ln w="28575" cap="flat" cmpd="sng">
              <a:solidFill>
                <a:srgbClr val="FFFFFF"/>
              </a:solidFill>
              <a:prstDash val="solid"/>
              <a:round/>
              <a:headEnd type="none" w="med" len="med"/>
              <a:tailEnd type="triangle" w="med" len="med"/>
            </a:ln>
          </p:spPr>
        </p:cxnSp>
        <p:grpSp>
          <p:nvGrpSpPr>
            <p:cNvPr id="571" name="Google Shape;571;p88"/>
            <p:cNvGrpSpPr/>
            <p:nvPr/>
          </p:nvGrpSpPr>
          <p:grpSpPr>
            <a:xfrm>
              <a:off x="3814227" y="1624345"/>
              <a:ext cx="986700" cy="986700"/>
              <a:chOff x="3814227" y="1624345"/>
              <a:chExt cx="986700" cy="986700"/>
            </a:xfrm>
          </p:grpSpPr>
          <p:sp>
            <p:nvSpPr>
              <p:cNvPr id="572" name="Google Shape;572;p88"/>
              <p:cNvSpPr/>
              <p:nvPr/>
            </p:nvSpPr>
            <p:spPr>
              <a:xfrm rot="-2700000">
                <a:off x="3788914" y="1938655"/>
                <a:ext cx="1037326" cy="358079"/>
              </a:xfrm>
              <a:prstGeom prst="roundRect">
                <a:avLst>
                  <a:gd name="adj" fmla="val 50000"/>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 name="Google Shape;573;p88"/>
              <p:cNvCxnSpPr/>
              <p:nvPr/>
            </p:nvCxnSpPr>
            <p:spPr>
              <a:xfrm>
                <a:off x="4180977" y="1991095"/>
                <a:ext cx="253200" cy="253200"/>
              </a:xfrm>
              <a:prstGeom prst="straightConnector1">
                <a:avLst/>
              </a:prstGeom>
              <a:noFill/>
              <a:ln w="38100" cap="flat" cmpd="sng">
                <a:solidFill>
                  <a:schemeClr val="dk2"/>
                </a:solidFill>
                <a:prstDash val="solid"/>
                <a:round/>
                <a:headEnd type="none" w="med" len="med"/>
                <a:tailEnd type="none" w="med" len="med"/>
              </a:ln>
            </p:spPr>
          </p:cxnSp>
        </p:grpSp>
        <p:pic>
          <p:nvPicPr>
            <p:cNvPr id="574" name="Google Shape;574;p88"/>
            <p:cNvPicPr preferRelativeResize="0"/>
            <p:nvPr/>
          </p:nvPicPr>
          <p:blipFill>
            <a:blip r:embed="rId4">
              <a:alphaModFix/>
            </a:blip>
            <a:stretch>
              <a:fillRect/>
            </a:stretch>
          </p:blipFill>
          <p:spPr>
            <a:xfrm>
              <a:off x="3775850" y="1436368"/>
              <a:ext cx="920400" cy="271400"/>
            </a:xfrm>
            <a:prstGeom prst="rect">
              <a:avLst/>
            </a:prstGeom>
            <a:noFill/>
            <a:ln>
              <a:noFill/>
            </a:ln>
          </p:spPr>
        </p:pic>
      </p:grpSp>
      <p:grpSp>
        <p:nvGrpSpPr>
          <p:cNvPr id="575" name="Google Shape;575;p88"/>
          <p:cNvGrpSpPr/>
          <p:nvPr/>
        </p:nvGrpSpPr>
        <p:grpSpPr>
          <a:xfrm>
            <a:off x="2680400" y="2611050"/>
            <a:ext cx="3943825" cy="1276400"/>
            <a:chOff x="2680400" y="2611050"/>
            <a:chExt cx="3943825" cy="1276400"/>
          </a:xfrm>
        </p:grpSpPr>
        <p:cxnSp>
          <p:nvCxnSpPr>
            <p:cNvPr id="576" name="Google Shape;576;p88"/>
            <p:cNvCxnSpPr>
              <a:stCxn id="562" idx="3"/>
              <a:endCxn id="559" idx="1"/>
            </p:cNvCxnSpPr>
            <p:nvPr/>
          </p:nvCxnSpPr>
          <p:spPr>
            <a:xfrm>
              <a:off x="2680400" y="2611050"/>
              <a:ext cx="3111300" cy="725100"/>
            </a:xfrm>
            <a:prstGeom prst="straightConnector1">
              <a:avLst/>
            </a:prstGeom>
            <a:noFill/>
            <a:ln w="28575" cap="flat" cmpd="sng">
              <a:solidFill>
                <a:srgbClr val="FFFFFF"/>
              </a:solidFill>
              <a:prstDash val="dash"/>
              <a:round/>
              <a:headEnd type="none" w="med" len="med"/>
              <a:tailEnd type="triangle" w="med" len="med"/>
            </a:ln>
          </p:spPr>
        </p:cxnSp>
        <p:pic>
          <p:nvPicPr>
            <p:cNvPr id="577" name="Google Shape;577;p88"/>
            <p:cNvPicPr preferRelativeResize="0"/>
            <p:nvPr/>
          </p:nvPicPr>
          <p:blipFill>
            <a:blip r:embed="rId5">
              <a:alphaModFix/>
            </a:blip>
            <a:stretch>
              <a:fillRect/>
            </a:stretch>
          </p:blipFill>
          <p:spPr>
            <a:xfrm>
              <a:off x="3775788" y="3165918"/>
              <a:ext cx="920400" cy="266839"/>
            </a:xfrm>
            <a:prstGeom prst="rect">
              <a:avLst/>
            </a:prstGeom>
            <a:noFill/>
            <a:ln>
              <a:noFill/>
            </a:ln>
          </p:spPr>
        </p:pic>
        <p:grpSp>
          <p:nvGrpSpPr>
            <p:cNvPr id="578" name="Google Shape;578;p88"/>
            <p:cNvGrpSpPr/>
            <p:nvPr/>
          </p:nvGrpSpPr>
          <p:grpSpPr>
            <a:xfrm>
              <a:off x="5879325" y="2784936"/>
              <a:ext cx="744900" cy="1102514"/>
              <a:chOff x="5879325" y="2784936"/>
              <a:chExt cx="744900" cy="1102514"/>
            </a:xfrm>
          </p:grpSpPr>
          <p:grpSp>
            <p:nvGrpSpPr>
              <p:cNvPr id="579" name="Google Shape;579;p88"/>
              <p:cNvGrpSpPr/>
              <p:nvPr/>
            </p:nvGrpSpPr>
            <p:grpSpPr>
              <a:xfrm>
                <a:off x="5879325" y="2784936"/>
                <a:ext cx="744900" cy="1102514"/>
                <a:chOff x="5879325" y="2784936"/>
                <a:chExt cx="744900" cy="1102514"/>
              </a:xfrm>
            </p:grpSpPr>
            <p:sp>
              <p:nvSpPr>
                <p:cNvPr id="580" name="Google Shape;580;p88"/>
                <p:cNvSpPr/>
                <p:nvPr/>
              </p:nvSpPr>
              <p:spPr>
                <a:xfrm>
                  <a:off x="5879325" y="3339350"/>
                  <a:ext cx="744900" cy="548100"/>
                </a:xfrm>
                <a:prstGeom prst="round2SameRect">
                  <a:avLst>
                    <a:gd name="adj1" fmla="val 39802"/>
                    <a:gd name="adj2" fmla="val 0"/>
                  </a:avLst>
                </a:prstGeom>
                <a:noFill/>
                <a:ln w="28575" cap="flat"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88"/>
                <p:cNvSpPr/>
                <p:nvPr/>
              </p:nvSpPr>
              <p:spPr>
                <a:xfrm>
                  <a:off x="6006985" y="2784936"/>
                  <a:ext cx="489600" cy="489600"/>
                </a:xfrm>
                <a:prstGeom prst="ellipse">
                  <a:avLst/>
                </a:prstGeom>
                <a:noFill/>
                <a:ln w="28575" cap="flat"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2" name="Google Shape;582;p88"/>
              <p:cNvPicPr preferRelativeResize="0"/>
              <p:nvPr/>
            </p:nvPicPr>
            <p:blipFill>
              <a:blip r:embed="rId6">
                <a:alphaModFix/>
              </a:blip>
              <a:stretch>
                <a:fillRect/>
              </a:stretch>
            </p:blipFill>
            <p:spPr>
              <a:xfrm>
                <a:off x="5995688" y="3488643"/>
                <a:ext cx="512375" cy="309175"/>
              </a:xfrm>
              <a:prstGeom prst="rect">
                <a:avLst/>
              </a:prstGeom>
              <a:noFill/>
              <a:ln>
                <a:noFill/>
              </a:ln>
            </p:spPr>
          </p:pic>
        </p:grpSp>
      </p:grpSp>
      <p:grpSp>
        <p:nvGrpSpPr>
          <p:cNvPr id="583" name="Google Shape;583;p88"/>
          <p:cNvGrpSpPr/>
          <p:nvPr/>
        </p:nvGrpSpPr>
        <p:grpSpPr>
          <a:xfrm>
            <a:off x="5791675" y="1270800"/>
            <a:ext cx="920400" cy="1197900"/>
            <a:chOff x="5791675" y="1270800"/>
            <a:chExt cx="920400" cy="1197900"/>
          </a:xfrm>
        </p:grpSpPr>
        <p:grpSp>
          <p:nvGrpSpPr>
            <p:cNvPr id="584" name="Google Shape;584;p88"/>
            <p:cNvGrpSpPr/>
            <p:nvPr/>
          </p:nvGrpSpPr>
          <p:grpSpPr>
            <a:xfrm>
              <a:off x="5791675" y="1270800"/>
              <a:ext cx="920400" cy="1197900"/>
              <a:chOff x="5791675" y="1270800"/>
              <a:chExt cx="920400" cy="1197900"/>
            </a:xfrm>
          </p:grpSpPr>
          <p:sp>
            <p:nvSpPr>
              <p:cNvPr id="570" name="Google Shape;570;p88"/>
              <p:cNvSpPr/>
              <p:nvPr/>
            </p:nvSpPr>
            <p:spPr>
              <a:xfrm>
                <a:off x="5791675" y="1270800"/>
                <a:ext cx="920400" cy="1197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88"/>
              <p:cNvGrpSpPr/>
              <p:nvPr/>
            </p:nvGrpSpPr>
            <p:grpSpPr>
              <a:xfrm>
                <a:off x="5879425" y="1333100"/>
                <a:ext cx="744900" cy="1073300"/>
                <a:chOff x="5879325" y="1302325"/>
                <a:chExt cx="744900" cy="1073300"/>
              </a:xfrm>
            </p:grpSpPr>
            <p:sp>
              <p:nvSpPr>
                <p:cNvPr id="586" name="Google Shape;586;p88"/>
                <p:cNvSpPr/>
                <p:nvPr/>
              </p:nvSpPr>
              <p:spPr>
                <a:xfrm>
                  <a:off x="5879325" y="1827525"/>
                  <a:ext cx="744900" cy="548100"/>
                </a:xfrm>
                <a:prstGeom prst="round2SameRect">
                  <a:avLst>
                    <a:gd name="adj1" fmla="val 39802"/>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8"/>
                <p:cNvSpPr/>
                <p:nvPr/>
              </p:nvSpPr>
              <p:spPr>
                <a:xfrm>
                  <a:off x="6006985" y="1302325"/>
                  <a:ext cx="489600" cy="4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88" name="Google Shape;588;p88"/>
            <p:cNvPicPr preferRelativeResize="0"/>
            <p:nvPr/>
          </p:nvPicPr>
          <p:blipFill>
            <a:blip r:embed="rId7">
              <a:alphaModFix/>
            </a:blip>
            <a:stretch>
              <a:fillRect/>
            </a:stretch>
          </p:blipFill>
          <p:spPr>
            <a:xfrm>
              <a:off x="5995700" y="2013343"/>
              <a:ext cx="512350" cy="309177"/>
            </a:xfrm>
            <a:prstGeom prst="rect">
              <a:avLst/>
            </a:prstGeom>
            <a:noFill/>
            <a:ln>
              <a:noFill/>
            </a:ln>
          </p:spPr>
        </p:pic>
      </p:grpSp>
      <p:cxnSp>
        <p:nvCxnSpPr>
          <p:cNvPr id="589" name="Google Shape;589;p88"/>
          <p:cNvCxnSpPr>
            <a:endCxn id="590" idx="1"/>
          </p:cNvCxnSpPr>
          <p:nvPr/>
        </p:nvCxnSpPr>
        <p:spPr>
          <a:xfrm>
            <a:off x="1568906" y="3882375"/>
            <a:ext cx="554700" cy="0"/>
          </a:xfrm>
          <a:prstGeom prst="straightConnector1">
            <a:avLst/>
          </a:prstGeom>
          <a:noFill/>
          <a:ln w="28575" cap="flat" cmpd="sng">
            <a:solidFill>
              <a:srgbClr val="FFFFFF"/>
            </a:solidFill>
            <a:prstDash val="solid"/>
            <a:round/>
            <a:headEnd type="none" w="med" len="med"/>
            <a:tailEnd type="none" w="med" len="med"/>
          </a:ln>
        </p:spPr>
      </p:cxnSp>
      <p:cxnSp>
        <p:nvCxnSpPr>
          <p:cNvPr id="591" name="Google Shape;591;p88"/>
          <p:cNvCxnSpPr>
            <a:endCxn id="592" idx="1"/>
          </p:cNvCxnSpPr>
          <p:nvPr/>
        </p:nvCxnSpPr>
        <p:spPr>
          <a:xfrm>
            <a:off x="1568906" y="4129650"/>
            <a:ext cx="554700" cy="0"/>
          </a:xfrm>
          <a:prstGeom prst="straightConnector1">
            <a:avLst/>
          </a:prstGeom>
          <a:noFill/>
          <a:ln w="28575" cap="flat" cmpd="sng">
            <a:solidFill>
              <a:srgbClr val="FFFFFF"/>
            </a:solidFill>
            <a:prstDash val="dash"/>
            <a:round/>
            <a:headEnd type="none" w="med" len="med"/>
            <a:tailEnd type="none" w="med" len="med"/>
          </a:ln>
        </p:spPr>
      </p:cxnSp>
      <p:sp>
        <p:nvSpPr>
          <p:cNvPr id="590" name="Google Shape;590;p88"/>
          <p:cNvSpPr txBox="1"/>
          <p:nvPr/>
        </p:nvSpPr>
        <p:spPr>
          <a:xfrm>
            <a:off x="2123606" y="3696225"/>
            <a:ext cx="15909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Open Sans"/>
                <a:ea typeface="Open Sans"/>
                <a:cs typeface="Open Sans"/>
                <a:sym typeface="Open Sans"/>
              </a:rPr>
              <a:t>Truth</a:t>
            </a:r>
            <a:endParaRPr b="1">
              <a:solidFill>
                <a:srgbClr val="FFFFFF"/>
              </a:solidFill>
              <a:latin typeface="Open Sans"/>
              <a:ea typeface="Open Sans"/>
              <a:cs typeface="Open Sans"/>
              <a:sym typeface="Open Sans"/>
            </a:endParaRPr>
          </a:p>
        </p:txBody>
      </p:sp>
      <p:sp>
        <p:nvSpPr>
          <p:cNvPr id="592" name="Google Shape;592;p88"/>
          <p:cNvSpPr txBox="1"/>
          <p:nvPr/>
        </p:nvSpPr>
        <p:spPr>
          <a:xfrm>
            <a:off x="2123606" y="3943500"/>
            <a:ext cx="15909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Open Sans"/>
                <a:ea typeface="Open Sans"/>
                <a:cs typeface="Open Sans"/>
                <a:sym typeface="Open Sans"/>
              </a:rPr>
              <a:t>Counterfactual</a:t>
            </a:r>
            <a:endParaRPr b="1">
              <a:solidFill>
                <a:srgbClr val="FFFFFF"/>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596"/>
        <p:cNvGrpSpPr/>
        <p:nvPr/>
      </p:nvGrpSpPr>
      <p:grpSpPr>
        <a:xfrm>
          <a:off x="0" y="0"/>
          <a:ext cx="0" cy="0"/>
          <a:chOff x="0" y="0"/>
          <a:chExt cx="0" cy="0"/>
        </a:xfrm>
      </p:grpSpPr>
      <p:sp>
        <p:nvSpPr>
          <p:cNvPr id="597" name="Google Shape;597;p89"/>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Rubin Causal Model</a:t>
            </a:r>
            <a:endParaRPr/>
          </a:p>
        </p:txBody>
      </p:sp>
      <p:sp>
        <p:nvSpPr>
          <p:cNvPr id="598" name="Google Shape;598;p89"/>
          <p:cNvSpPr txBox="1"/>
          <p:nvPr/>
        </p:nvSpPr>
        <p:spPr>
          <a:xfrm>
            <a:off x="4911825" y="1203100"/>
            <a:ext cx="2795700" cy="2682600"/>
          </a:xfrm>
          <a:prstGeom prst="rect">
            <a:avLst/>
          </a:prstGeom>
          <a:noFill/>
          <a:ln>
            <a:noFill/>
          </a:ln>
        </p:spPr>
        <p:txBody>
          <a:bodyPr spcFirstLastPara="1" wrap="square" lIns="91425" tIns="91425" rIns="91425" bIns="91425" anchor="ctr" anchorCtr="0">
            <a:noAutofit/>
          </a:bodyPr>
          <a:lstStyle/>
          <a:p>
            <a:pPr marL="0" lvl="0" indent="0" algn="l" rtl="0">
              <a:lnSpc>
                <a:spcPct val="70000"/>
              </a:lnSpc>
              <a:spcBef>
                <a:spcPts val="0"/>
              </a:spcBef>
              <a:spcAft>
                <a:spcPts val="0"/>
              </a:spcAft>
              <a:buNone/>
            </a:pPr>
            <a:r>
              <a:rPr lang="en" sz="3000" b="1">
                <a:solidFill>
                  <a:schemeClr val="accent1"/>
                </a:solidFill>
                <a:latin typeface="Open Sans"/>
                <a:ea typeface="Open Sans"/>
                <a:cs typeface="Open Sans"/>
                <a:sym typeface="Open Sans"/>
              </a:rPr>
              <a:t>S</a:t>
            </a:r>
            <a:r>
              <a:rPr lang="en" sz="3000" b="1">
                <a:solidFill>
                  <a:schemeClr val="lt1"/>
                </a:solidFill>
                <a:latin typeface="Open Sans"/>
                <a:ea typeface="Open Sans"/>
                <a:cs typeface="Open Sans"/>
                <a:sym typeface="Open Sans"/>
              </a:rPr>
              <a:t>.table </a:t>
            </a:r>
            <a:endParaRPr sz="3000" b="1">
              <a:solidFill>
                <a:schemeClr val="lt1"/>
              </a:solidFill>
              <a:latin typeface="Open Sans"/>
              <a:ea typeface="Open Sans"/>
              <a:cs typeface="Open Sans"/>
              <a:sym typeface="Open Sans"/>
            </a:endParaRPr>
          </a:p>
          <a:p>
            <a:pPr marL="0" lvl="0" indent="0" algn="l" rtl="0">
              <a:lnSpc>
                <a:spcPct val="70000"/>
              </a:lnSpc>
              <a:spcBef>
                <a:spcPts val="0"/>
              </a:spcBef>
              <a:spcAft>
                <a:spcPts val="0"/>
              </a:spcAft>
              <a:buNone/>
            </a:pPr>
            <a:r>
              <a:rPr lang="en" sz="3000" b="1">
                <a:solidFill>
                  <a:schemeClr val="accent1"/>
                </a:solidFill>
                <a:latin typeface="Open Sans"/>
                <a:ea typeface="Open Sans"/>
                <a:cs typeface="Open Sans"/>
                <a:sym typeface="Open Sans"/>
              </a:rPr>
              <a:t>U</a:t>
            </a:r>
            <a:r>
              <a:rPr lang="en" sz="3000" b="1">
                <a:solidFill>
                  <a:schemeClr val="lt1"/>
                </a:solidFill>
                <a:latin typeface="Open Sans"/>
                <a:ea typeface="Open Sans"/>
                <a:cs typeface="Open Sans"/>
                <a:sym typeface="Open Sans"/>
              </a:rPr>
              <a:t>.nit </a:t>
            </a:r>
            <a:endParaRPr sz="3000" b="1">
              <a:solidFill>
                <a:schemeClr val="lt1"/>
              </a:solidFill>
              <a:latin typeface="Open Sans"/>
              <a:ea typeface="Open Sans"/>
              <a:cs typeface="Open Sans"/>
              <a:sym typeface="Open Sans"/>
            </a:endParaRPr>
          </a:p>
          <a:p>
            <a:pPr marL="0" lvl="0" indent="0" algn="l" rtl="0">
              <a:lnSpc>
                <a:spcPct val="70000"/>
              </a:lnSpc>
              <a:spcBef>
                <a:spcPts val="0"/>
              </a:spcBef>
              <a:spcAft>
                <a:spcPts val="0"/>
              </a:spcAft>
              <a:buNone/>
            </a:pPr>
            <a:r>
              <a:rPr lang="en" sz="3000" b="1">
                <a:solidFill>
                  <a:schemeClr val="accent1"/>
                </a:solidFill>
                <a:latin typeface="Open Sans"/>
                <a:ea typeface="Open Sans"/>
                <a:cs typeface="Open Sans"/>
                <a:sym typeface="Open Sans"/>
              </a:rPr>
              <a:t>T</a:t>
            </a:r>
            <a:r>
              <a:rPr lang="en" sz="3000" b="1">
                <a:solidFill>
                  <a:schemeClr val="lt1"/>
                </a:solidFill>
                <a:latin typeface="Open Sans"/>
                <a:ea typeface="Open Sans"/>
                <a:cs typeface="Open Sans"/>
                <a:sym typeface="Open Sans"/>
              </a:rPr>
              <a:t>.reatment </a:t>
            </a:r>
            <a:endParaRPr sz="3000" b="1">
              <a:solidFill>
                <a:schemeClr val="lt1"/>
              </a:solidFill>
              <a:latin typeface="Open Sans"/>
              <a:ea typeface="Open Sans"/>
              <a:cs typeface="Open Sans"/>
              <a:sym typeface="Open Sans"/>
            </a:endParaRPr>
          </a:p>
          <a:p>
            <a:pPr marL="0" lvl="0" indent="0" algn="l" rtl="0">
              <a:lnSpc>
                <a:spcPct val="70000"/>
              </a:lnSpc>
              <a:spcBef>
                <a:spcPts val="0"/>
              </a:spcBef>
              <a:spcAft>
                <a:spcPts val="0"/>
              </a:spcAft>
              <a:buNone/>
            </a:pPr>
            <a:r>
              <a:rPr lang="en" sz="3000" b="1">
                <a:solidFill>
                  <a:schemeClr val="accent1"/>
                </a:solidFill>
                <a:latin typeface="Open Sans"/>
                <a:ea typeface="Open Sans"/>
                <a:cs typeface="Open Sans"/>
                <a:sym typeface="Open Sans"/>
              </a:rPr>
              <a:t>V</a:t>
            </a:r>
            <a:r>
              <a:rPr lang="en" sz="3000" b="1">
                <a:solidFill>
                  <a:schemeClr val="lt1"/>
                </a:solidFill>
                <a:latin typeface="Open Sans"/>
                <a:ea typeface="Open Sans"/>
                <a:cs typeface="Open Sans"/>
                <a:sym typeface="Open Sans"/>
              </a:rPr>
              <a:t>.alue </a:t>
            </a:r>
            <a:endParaRPr sz="3000" b="1">
              <a:solidFill>
                <a:schemeClr val="lt1"/>
              </a:solidFill>
              <a:latin typeface="Open Sans"/>
              <a:ea typeface="Open Sans"/>
              <a:cs typeface="Open Sans"/>
              <a:sym typeface="Open Sans"/>
            </a:endParaRPr>
          </a:p>
          <a:p>
            <a:pPr marL="0" lvl="0" indent="0" algn="l" rtl="0">
              <a:lnSpc>
                <a:spcPct val="70000"/>
              </a:lnSpc>
              <a:spcBef>
                <a:spcPts val="0"/>
              </a:spcBef>
              <a:spcAft>
                <a:spcPts val="0"/>
              </a:spcAft>
              <a:buNone/>
            </a:pPr>
            <a:r>
              <a:rPr lang="en" sz="3000" b="1">
                <a:solidFill>
                  <a:schemeClr val="accent1"/>
                </a:solidFill>
                <a:latin typeface="Open Sans"/>
                <a:ea typeface="Open Sans"/>
                <a:cs typeface="Open Sans"/>
                <a:sym typeface="Open Sans"/>
              </a:rPr>
              <a:t>A</a:t>
            </a:r>
            <a:r>
              <a:rPr lang="en" sz="3000" b="1">
                <a:solidFill>
                  <a:schemeClr val="lt1"/>
                </a:solidFill>
                <a:latin typeface="Open Sans"/>
                <a:ea typeface="Open Sans"/>
                <a:cs typeface="Open Sans"/>
                <a:sym typeface="Open Sans"/>
              </a:rPr>
              <a:t>.ssumption</a:t>
            </a:r>
            <a:endParaRPr/>
          </a:p>
        </p:txBody>
      </p:sp>
      <p:grpSp>
        <p:nvGrpSpPr>
          <p:cNvPr id="599" name="Google Shape;599;p89"/>
          <p:cNvGrpSpPr/>
          <p:nvPr/>
        </p:nvGrpSpPr>
        <p:grpSpPr>
          <a:xfrm>
            <a:off x="1600675" y="1945450"/>
            <a:ext cx="2575975" cy="1197900"/>
            <a:chOff x="1600675" y="1613700"/>
            <a:chExt cx="2575975" cy="1197900"/>
          </a:xfrm>
        </p:grpSpPr>
        <p:grpSp>
          <p:nvGrpSpPr>
            <p:cNvPr id="600" name="Google Shape;600;p89"/>
            <p:cNvGrpSpPr/>
            <p:nvPr/>
          </p:nvGrpSpPr>
          <p:grpSpPr>
            <a:xfrm>
              <a:off x="1600675" y="1613700"/>
              <a:ext cx="920400" cy="1197900"/>
              <a:chOff x="5791675" y="1270800"/>
              <a:chExt cx="920400" cy="1197900"/>
            </a:xfrm>
          </p:grpSpPr>
          <p:sp>
            <p:nvSpPr>
              <p:cNvPr id="601" name="Google Shape;601;p89"/>
              <p:cNvSpPr/>
              <p:nvPr/>
            </p:nvSpPr>
            <p:spPr>
              <a:xfrm>
                <a:off x="5791675" y="1270800"/>
                <a:ext cx="920400" cy="1197900"/>
              </a:xfrm>
              <a:prstGeom prst="rect">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latin typeface="Saira Condensed"/>
                  <a:ea typeface="Saira Condensed"/>
                  <a:cs typeface="Saira Condensed"/>
                  <a:sym typeface="Saira Condensed"/>
                </a:endParaRPr>
              </a:p>
            </p:txBody>
          </p:sp>
          <p:grpSp>
            <p:nvGrpSpPr>
              <p:cNvPr id="602" name="Google Shape;602;p89"/>
              <p:cNvGrpSpPr/>
              <p:nvPr/>
            </p:nvGrpSpPr>
            <p:grpSpPr>
              <a:xfrm>
                <a:off x="5879425" y="1333100"/>
                <a:ext cx="744900" cy="1073300"/>
                <a:chOff x="5879325" y="1302325"/>
                <a:chExt cx="744900" cy="1073300"/>
              </a:xfrm>
            </p:grpSpPr>
            <p:sp>
              <p:nvSpPr>
                <p:cNvPr id="603" name="Google Shape;603;p89"/>
                <p:cNvSpPr/>
                <p:nvPr/>
              </p:nvSpPr>
              <p:spPr>
                <a:xfrm>
                  <a:off x="5879325" y="1827525"/>
                  <a:ext cx="744900" cy="548100"/>
                </a:xfrm>
                <a:prstGeom prst="round2SameRect">
                  <a:avLst>
                    <a:gd name="adj1" fmla="val 39802"/>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latin typeface="Saira Condensed"/>
                    <a:ea typeface="Saira Condensed"/>
                    <a:cs typeface="Saira Condensed"/>
                    <a:sym typeface="Saira Condensed"/>
                  </a:endParaRPr>
                </a:p>
              </p:txBody>
            </p:sp>
            <p:sp>
              <p:nvSpPr>
                <p:cNvPr id="604" name="Google Shape;604;p89"/>
                <p:cNvSpPr/>
                <p:nvPr/>
              </p:nvSpPr>
              <p:spPr>
                <a:xfrm>
                  <a:off x="6006985" y="1302325"/>
                  <a:ext cx="489600" cy="4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a:latin typeface="Saira Condensed"/>
                      <a:ea typeface="Saira Condensed"/>
                      <a:cs typeface="Saira Condensed"/>
                      <a:sym typeface="Saira Condensed"/>
                    </a:rPr>
                    <a:t>1</a:t>
                  </a:r>
                  <a:endParaRPr sz="1800" b="1">
                    <a:latin typeface="Saira Condensed"/>
                    <a:ea typeface="Saira Condensed"/>
                    <a:cs typeface="Saira Condensed"/>
                    <a:sym typeface="Saira Condensed"/>
                  </a:endParaRPr>
                </a:p>
              </p:txBody>
            </p:sp>
          </p:grpSp>
        </p:grpSp>
        <p:grpSp>
          <p:nvGrpSpPr>
            <p:cNvPr id="605" name="Google Shape;605;p89"/>
            <p:cNvGrpSpPr/>
            <p:nvPr/>
          </p:nvGrpSpPr>
          <p:grpSpPr>
            <a:xfrm>
              <a:off x="3256250" y="1613700"/>
              <a:ext cx="920400" cy="1197900"/>
              <a:chOff x="5791675" y="1270800"/>
              <a:chExt cx="920400" cy="1197900"/>
            </a:xfrm>
          </p:grpSpPr>
          <p:sp>
            <p:nvSpPr>
              <p:cNvPr id="606" name="Google Shape;606;p89"/>
              <p:cNvSpPr/>
              <p:nvPr/>
            </p:nvSpPr>
            <p:spPr>
              <a:xfrm>
                <a:off x="5791675" y="1270800"/>
                <a:ext cx="920400" cy="1197900"/>
              </a:xfrm>
              <a:prstGeom prst="rect">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latin typeface="Saira Condensed"/>
                  <a:ea typeface="Saira Condensed"/>
                  <a:cs typeface="Saira Condensed"/>
                  <a:sym typeface="Saira Condensed"/>
                </a:endParaRPr>
              </a:p>
            </p:txBody>
          </p:sp>
          <p:grpSp>
            <p:nvGrpSpPr>
              <p:cNvPr id="607" name="Google Shape;607;p89"/>
              <p:cNvGrpSpPr/>
              <p:nvPr/>
            </p:nvGrpSpPr>
            <p:grpSpPr>
              <a:xfrm>
                <a:off x="5879425" y="1333100"/>
                <a:ext cx="744900" cy="1073300"/>
                <a:chOff x="5879325" y="1302325"/>
                <a:chExt cx="744900" cy="1073300"/>
              </a:xfrm>
            </p:grpSpPr>
            <p:sp>
              <p:nvSpPr>
                <p:cNvPr id="608" name="Google Shape;608;p89"/>
                <p:cNvSpPr/>
                <p:nvPr/>
              </p:nvSpPr>
              <p:spPr>
                <a:xfrm>
                  <a:off x="5879325" y="1827525"/>
                  <a:ext cx="744900" cy="548100"/>
                </a:xfrm>
                <a:prstGeom prst="round2SameRect">
                  <a:avLst>
                    <a:gd name="adj1" fmla="val 39802"/>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latin typeface="Saira Condensed"/>
                    <a:ea typeface="Saira Condensed"/>
                    <a:cs typeface="Saira Condensed"/>
                    <a:sym typeface="Saira Condensed"/>
                  </a:endParaRPr>
                </a:p>
              </p:txBody>
            </p:sp>
            <p:sp>
              <p:nvSpPr>
                <p:cNvPr id="609" name="Google Shape;609;p89"/>
                <p:cNvSpPr/>
                <p:nvPr/>
              </p:nvSpPr>
              <p:spPr>
                <a:xfrm>
                  <a:off x="6006985" y="1302325"/>
                  <a:ext cx="489600" cy="4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a:latin typeface="Saira Condensed"/>
                      <a:ea typeface="Saira Condensed"/>
                      <a:cs typeface="Saira Condensed"/>
                      <a:sym typeface="Saira Condensed"/>
                    </a:rPr>
                    <a:t>2</a:t>
                  </a:r>
                  <a:endParaRPr sz="1800" b="1">
                    <a:latin typeface="Saira Condensed"/>
                    <a:ea typeface="Saira Condensed"/>
                    <a:cs typeface="Saira Condensed"/>
                    <a:sym typeface="Saira Condensed"/>
                  </a:endParaRPr>
                </a:p>
              </p:txBody>
            </p:sp>
          </p:grpSp>
        </p:grpSp>
        <p:grpSp>
          <p:nvGrpSpPr>
            <p:cNvPr id="610" name="Google Shape;610;p89"/>
            <p:cNvGrpSpPr/>
            <p:nvPr/>
          </p:nvGrpSpPr>
          <p:grpSpPr>
            <a:xfrm>
              <a:off x="2641013" y="2257275"/>
              <a:ext cx="495300" cy="362100"/>
              <a:chOff x="2324100" y="3105000"/>
              <a:chExt cx="495300" cy="362100"/>
            </a:xfrm>
          </p:grpSpPr>
          <p:cxnSp>
            <p:nvCxnSpPr>
              <p:cNvPr id="611" name="Google Shape;611;p89"/>
              <p:cNvCxnSpPr/>
              <p:nvPr/>
            </p:nvCxnSpPr>
            <p:spPr>
              <a:xfrm>
                <a:off x="2324100" y="3457575"/>
                <a:ext cx="495300" cy="0"/>
              </a:xfrm>
              <a:prstGeom prst="straightConnector1">
                <a:avLst/>
              </a:prstGeom>
              <a:noFill/>
              <a:ln w="28575" cap="flat" cmpd="sng">
                <a:solidFill>
                  <a:srgbClr val="FFFFFF"/>
                </a:solidFill>
                <a:prstDash val="solid"/>
                <a:round/>
                <a:headEnd type="none" w="med" len="med"/>
                <a:tailEnd type="none" w="med" len="med"/>
              </a:ln>
            </p:spPr>
          </p:cxnSp>
          <p:cxnSp>
            <p:nvCxnSpPr>
              <p:cNvPr id="612" name="Google Shape;612;p89"/>
              <p:cNvCxnSpPr/>
              <p:nvPr/>
            </p:nvCxnSpPr>
            <p:spPr>
              <a:xfrm rot="10800000">
                <a:off x="2517351" y="3105000"/>
                <a:ext cx="0" cy="362100"/>
              </a:xfrm>
              <a:prstGeom prst="straightConnector1">
                <a:avLst/>
              </a:prstGeom>
              <a:noFill/>
              <a:ln w="28575" cap="flat" cmpd="sng">
                <a:solidFill>
                  <a:srgbClr val="FFFFFF"/>
                </a:solidFill>
                <a:prstDash val="solid"/>
                <a:round/>
                <a:headEnd type="none" w="med" len="med"/>
                <a:tailEnd type="none" w="med" len="med"/>
              </a:ln>
            </p:spPr>
          </p:cxnSp>
          <p:cxnSp>
            <p:nvCxnSpPr>
              <p:cNvPr id="613" name="Google Shape;613;p89"/>
              <p:cNvCxnSpPr/>
              <p:nvPr/>
            </p:nvCxnSpPr>
            <p:spPr>
              <a:xfrm rot="10800000">
                <a:off x="2626054" y="3105000"/>
                <a:ext cx="0" cy="362100"/>
              </a:xfrm>
              <a:prstGeom prst="straightConnector1">
                <a:avLst/>
              </a:prstGeom>
              <a:noFill/>
              <a:ln w="28575" cap="flat" cmpd="sng">
                <a:solidFill>
                  <a:srgbClr val="FFFFFF"/>
                </a:solidFill>
                <a:prstDash val="solid"/>
                <a:round/>
                <a:headEnd type="none" w="med" len="med"/>
                <a:tailEnd type="none" w="med" len="med"/>
              </a:ln>
            </p:spPr>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90"/>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Potential Outcomes</a:t>
            </a:r>
            <a:endParaRPr/>
          </a:p>
        </p:txBody>
      </p:sp>
      <p:pic>
        <p:nvPicPr>
          <p:cNvPr id="619" name="Google Shape;619;p90"/>
          <p:cNvPicPr preferRelativeResize="0"/>
          <p:nvPr/>
        </p:nvPicPr>
        <p:blipFill>
          <a:blip r:embed="rId3">
            <a:alphaModFix/>
          </a:blip>
          <a:stretch>
            <a:fillRect/>
          </a:stretch>
        </p:blipFill>
        <p:spPr>
          <a:xfrm>
            <a:off x="1555812" y="1304275"/>
            <a:ext cx="6032376" cy="2534950"/>
          </a:xfrm>
          <a:prstGeom prst="rect">
            <a:avLst/>
          </a:prstGeom>
          <a:noFill/>
          <a:ln>
            <a:noFill/>
          </a:ln>
        </p:spPr>
      </p:pic>
      <p:sp>
        <p:nvSpPr>
          <p:cNvPr id="620" name="Google Shape;620;p90"/>
          <p:cNvSpPr/>
          <p:nvPr/>
        </p:nvSpPr>
        <p:spPr>
          <a:xfrm>
            <a:off x="1576300" y="3181800"/>
            <a:ext cx="6093600" cy="71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90"/>
          <p:cNvGrpSpPr/>
          <p:nvPr/>
        </p:nvGrpSpPr>
        <p:grpSpPr>
          <a:xfrm>
            <a:off x="4247250" y="2952462"/>
            <a:ext cx="2568900" cy="980838"/>
            <a:chOff x="4247250" y="2952462"/>
            <a:chExt cx="2568900" cy="980838"/>
          </a:xfrm>
        </p:grpSpPr>
        <p:sp>
          <p:nvSpPr>
            <p:cNvPr id="622" name="Google Shape;622;p90"/>
            <p:cNvSpPr/>
            <p:nvPr/>
          </p:nvSpPr>
          <p:spPr>
            <a:xfrm>
              <a:off x="4247250" y="3116100"/>
              <a:ext cx="2568900" cy="817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90"/>
            <p:cNvSpPr txBox="1"/>
            <p:nvPr/>
          </p:nvSpPr>
          <p:spPr>
            <a:xfrm>
              <a:off x="4634100" y="2952462"/>
              <a:ext cx="1795200" cy="321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a:ea typeface="Open Sans"/>
                  <a:cs typeface="Open Sans"/>
                  <a:sym typeface="Open Sans"/>
                </a:rPr>
                <a:t>Treatment Effect</a:t>
              </a:r>
              <a:endParaRPr>
                <a:solidFill>
                  <a:srgbClr val="FFFFFF"/>
                </a:solidFill>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2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91"/>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Average Treatment Effects</a:t>
            </a:r>
            <a:endParaRPr/>
          </a:p>
        </p:txBody>
      </p:sp>
      <p:sp>
        <p:nvSpPr>
          <p:cNvPr id="629" name="Google Shape;629;p91"/>
          <p:cNvSpPr txBox="1">
            <a:spLocks noGrp="1"/>
          </p:cNvSpPr>
          <p:nvPr>
            <p:ph type="title"/>
          </p:nvPr>
        </p:nvSpPr>
        <p:spPr>
          <a:xfrm>
            <a:off x="1660800" y="11043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sz="2400"/>
              <a:t>...because Parallel Universes don’t exist...Maybe?</a:t>
            </a:r>
            <a:endParaRPr sz="2400"/>
          </a:p>
        </p:txBody>
      </p:sp>
      <p:sp>
        <p:nvSpPr>
          <p:cNvPr id="630" name="Google Shape;630;p91"/>
          <p:cNvSpPr/>
          <p:nvPr/>
        </p:nvSpPr>
        <p:spPr>
          <a:xfrm>
            <a:off x="6254100" y="1233300"/>
            <a:ext cx="1221900" cy="372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1" name="Google Shape;631;p91"/>
          <p:cNvPicPr preferRelativeResize="0"/>
          <p:nvPr/>
        </p:nvPicPr>
        <p:blipFill>
          <a:blip r:embed="rId3">
            <a:alphaModFix/>
          </a:blip>
          <a:stretch>
            <a:fillRect/>
          </a:stretch>
        </p:blipFill>
        <p:spPr>
          <a:xfrm>
            <a:off x="1415324" y="1817029"/>
            <a:ext cx="6313351" cy="1033450"/>
          </a:xfrm>
          <a:prstGeom prst="rect">
            <a:avLst/>
          </a:prstGeom>
          <a:noFill/>
          <a:ln>
            <a:noFill/>
          </a:ln>
        </p:spPr>
      </p:pic>
      <p:grpSp>
        <p:nvGrpSpPr>
          <p:cNvPr id="632" name="Google Shape;632;p91"/>
          <p:cNvGrpSpPr/>
          <p:nvPr/>
        </p:nvGrpSpPr>
        <p:grpSpPr>
          <a:xfrm>
            <a:off x="2252825" y="2964921"/>
            <a:ext cx="4638350" cy="1197900"/>
            <a:chOff x="2252825" y="2652446"/>
            <a:chExt cx="4638350" cy="1197900"/>
          </a:xfrm>
        </p:grpSpPr>
        <p:grpSp>
          <p:nvGrpSpPr>
            <p:cNvPr id="633" name="Google Shape;633;p91"/>
            <p:cNvGrpSpPr/>
            <p:nvPr/>
          </p:nvGrpSpPr>
          <p:grpSpPr>
            <a:xfrm>
              <a:off x="4050075" y="2652446"/>
              <a:ext cx="920400" cy="1197900"/>
              <a:chOff x="2858000" y="1205125"/>
              <a:chExt cx="920400" cy="1197900"/>
            </a:xfrm>
          </p:grpSpPr>
          <p:grpSp>
            <p:nvGrpSpPr>
              <p:cNvPr id="634" name="Google Shape;634;p91"/>
              <p:cNvGrpSpPr/>
              <p:nvPr/>
            </p:nvGrpSpPr>
            <p:grpSpPr>
              <a:xfrm>
                <a:off x="2858000" y="1205125"/>
                <a:ext cx="920400" cy="1197900"/>
                <a:chOff x="5791675" y="1270800"/>
                <a:chExt cx="920400" cy="1197900"/>
              </a:xfrm>
            </p:grpSpPr>
            <p:sp>
              <p:nvSpPr>
                <p:cNvPr id="635" name="Google Shape;635;p91"/>
                <p:cNvSpPr/>
                <p:nvPr/>
              </p:nvSpPr>
              <p:spPr>
                <a:xfrm>
                  <a:off x="5791675" y="1270800"/>
                  <a:ext cx="920400" cy="1197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 name="Google Shape;636;p91"/>
                <p:cNvGrpSpPr/>
                <p:nvPr/>
              </p:nvGrpSpPr>
              <p:grpSpPr>
                <a:xfrm>
                  <a:off x="5879425" y="1333100"/>
                  <a:ext cx="744900" cy="1073300"/>
                  <a:chOff x="5879325" y="1302325"/>
                  <a:chExt cx="744900" cy="1073300"/>
                </a:xfrm>
              </p:grpSpPr>
              <p:sp>
                <p:nvSpPr>
                  <p:cNvPr id="637" name="Google Shape;637;p91"/>
                  <p:cNvSpPr/>
                  <p:nvPr/>
                </p:nvSpPr>
                <p:spPr>
                  <a:xfrm>
                    <a:off x="5879325" y="1827525"/>
                    <a:ext cx="744900" cy="548100"/>
                  </a:xfrm>
                  <a:prstGeom prst="round2SameRect">
                    <a:avLst>
                      <a:gd name="adj1" fmla="val 39802"/>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1"/>
                  <p:cNvSpPr/>
                  <p:nvPr/>
                </p:nvSpPr>
                <p:spPr>
                  <a:xfrm>
                    <a:off x="6006985" y="1302325"/>
                    <a:ext cx="489600" cy="4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 name="Google Shape;639;p91"/>
              <p:cNvGrpSpPr/>
              <p:nvPr/>
            </p:nvGrpSpPr>
            <p:grpSpPr>
              <a:xfrm>
                <a:off x="3086573" y="1812120"/>
                <a:ext cx="463256" cy="463256"/>
                <a:chOff x="3814227" y="1624345"/>
                <a:chExt cx="986700" cy="986700"/>
              </a:xfrm>
            </p:grpSpPr>
            <p:sp>
              <p:nvSpPr>
                <p:cNvPr id="640" name="Google Shape;640;p91"/>
                <p:cNvSpPr/>
                <p:nvPr/>
              </p:nvSpPr>
              <p:spPr>
                <a:xfrm rot="-2700000">
                  <a:off x="3788914" y="1938655"/>
                  <a:ext cx="1037326" cy="358079"/>
                </a:xfrm>
                <a:prstGeom prst="roundRect">
                  <a:avLst>
                    <a:gd name="adj" fmla="val 50000"/>
                  </a:avLst>
                </a:prstGeom>
                <a:solidFill>
                  <a:schemeClr val="accen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 name="Google Shape;641;p91"/>
                <p:cNvCxnSpPr/>
                <p:nvPr/>
              </p:nvCxnSpPr>
              <p:spPr>
                <a:xfrm>
                  <a:off x="4180977" y="1991095"/>
                  <a:ext cx="253200" cy="253200"/>
                </a:xfrm>
                <a:prstGeom prst="straightConnector1">
                  <a:avLst/>
                </a:prstGeom>
                <a:noFill/>
                <a:ln w="38100" cap="flat" cmpd="sng">
                  <a:solidFill>
                    <a:schemeClr val="dk2"/>
                  </a:solidFill>
                  <a:prstDash val="solid"/>
                  <a:round/>
                  <a:headEnd type="none" w="med" len="med"/>
                  <a:tailEnd type="none" w="med" len="med"/>
                </a:ln>
              </p:spPr>
            </p:cxnSp>
          </p:grpSp>
        </p:grpSp>
        <p:grpSp>
          <p:nvGrpSpPr>
            <p:cNvPr id="642" name="Google Shape;642;p91"/>
            <p:cNvGrpSpPr/>
            <p:nvPr/>
          </p:nvGrpSpPr>
          <p:grpSpPr>
            <a:xfrm>
              <a:off x="5970775" y="2652446"/>
              <a:ext cx="920400" cy="1197900"/>
              <a:chOff x="5996025" y="1205125"/>
              <a:chExt cx="920400" cy="1197900"/>
            </a:xfrm>
          </p:grpSpPr>
          <p:grpSp>
            <p:nvGrpSpPr>
              <p:cNvPr id="643" name="Google Shape;643;p91"/>
              <p:cNvGrpSpPr/>
              <p:nvPr/>
            </p:nvGrpSpPr>
            <p:grpSpPr>
              <a:xfrm>
                <a:off x="5996025" y="1205125"/>
                <a:ext cx="920400" cy="1197900"/>
                <a:chOff x="5791675" y="1270800"/>
                <a:chExt cx="920400" cy="1197900"/>
              </a:xfrm>
            </p:grpSpPr>
            <p:sp>
              <p:nvSpPr>
                <p:cNvPr id="644" name="Google Shape;644;p91"/>
                <p:cNvSpPr/>
                <p:nvPr/>
              </p:nvSpPr>
              <p:spPr>
                <a:xfrm>
                  <a:off x="5791675" y="1270800"/>
                  <a:ext cx="920400" cy="1197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oogle Shape;645;p91"/>
                <p:cNvGrpSpPr/>
                <p:nvPr/>
              </p:nvGrpSpPr>
              <p:grpSpPr>
                <a:xfrm>
                  <a:off x="5879425" y="1333100"/>
                  <a:ext cx="744900" cy="1073300"/>
                  <a:chOff x="5879325" y="1302325"/>
                  <a:chExt cx="744900" cy="1073300"/>
                </a:xfrm>
              </p:grpSpPr>
              <p:sp>
                <p:nvSpPr>
                  <p:cNvPr id="646" name="Google Shape;646;p91"/>
                  <p:cNvSpPr/>
                  <p:nvPr/>
                </p:nvSpPr>
                <p:spPr>
                  <a:xfrm>
                    <a:off x="5879325" y="1827525"/>
                    <a:ext cx="744900" cy="548100"/>
                  </a:xfrm>
                  <a:prstGeom prst="round2SameRect">
                    <a:avLst>
                      <a:gd name="adj1" fmla="val 39802"/>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1"/>
                  <p:cNvSpPr/>
                  <p:nvPr/>
                </p:nvSpPr>
                <p:spPr>
                  <a:xfrm>
                    <a:off x="6006985" y="1302325"/>
                    <a:ext cx="489600" cy="4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8" name="Google Shape;648;p91"/>
              <p:cNvSpPr/>
              <p:nvPr/>
            </p:nvSpPr>
            <p:spPr>
              <a:xfrm>
                <a:off x="6307425" y="1926600"/>
                <a:ext cx="297600" cy="297600"/>
              </a:xfrm>
              <a:prstGeom prst="noSmoking">
                <a:avLst>
                  <a:gd name="adj" fmla="val 1875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 name="Google Shape;649;p91"/>
            <p:cNvSpPr/>
            <p:nvPr/>
          </p:nvSpPr>
          <p:spPr>
            <a:xfrm>
              <a:off x="5248025" y="3308246"/>
              <a:ext cx="445200" cy="10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1"/>
            <p:cNvSpPr/>
            <p:nvPr/>
          </p:nvSpPr>
          <p:spPr>
            <a:xfrm>
              <a:off x="3379800" y="3254221"/>
              <a:ext cx="445200" cy="86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1"/>
            <p:cNvSpPr/>
            <p:nvPr/>
          </p:nvSpPr>
          <p:spPr>
            <a:xfrm>
              <a:off x="3379800" y="3377859"/>
              <a:ext cx="445200" cy="86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2" name="Google Shape;652;p91"/>
            <p:cNvPicPr preferRelativeResize="0"/>
            <p:nvPr/>
          </p:nvPicPr>
          <p:blipFill>
            <a:blip r:embed="rId4">
              <a:alphaModFix/>
            </a:blip>
            <a:stretch>
              <a:fillRect/>
            </a:stretch>
          </p:blipFill>
          <p:spPr>
            <a:xfrm rot="5400000">
              <a:off x="2252825" y="2852496"/>
              <a:ext cx="997850" cy="997850"/>
            </a:xfrm>
            <a:prstGeom prst="rect">
              <a:avLst/>
            </a:prstGeom>
            <a:noFill/>
            <a:ln>
              <a:noFill/>
            </a:ln>
          </p:spPr>
        </p:pic>
      </p:grpSp>
      <p:sp>
        <p:nvSpPr>
          <p:cNvPr id="653" name="Google Shape;653;p91"/>
          <p:cNvSpPr/>
          <p:nvPr/>
        </p:nvSpPr>
        <p:spPr>
          <a:xfrm>
            <a:off x="4848225" y="2392200"/>
            <a:ext cx="2962200" cy="572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3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31"/>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0"/>
                                  </p:stCondLst>
                                  <p:childTnLst>
                                    <p:set>
                                      <p:cBhvr>
                                        <p:cTn id="12" dur="1" fill="hold">
                                          <p:stCondLst>
                                            <p:cond delay="0"/>
                                          </p:stCondLst>
                                        </p:cTn>
                                        <p:tgtEl>
                                          <p:spTgt spid="6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92"/>
          <p:cNvSpPr/>
          <p:nvPr/>
        </p:nvSpPr>
        <p:spPr>
          <a:xfrm>
            <a:off x="848500" y="568575"/>
            <a:ext cx="7601400" cy="3971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9" name="Google Shape;659;p92"/>
          <p:cNvPicPr preferRelativeResize="0"/>
          <p:nvPr/>
        </p:nvPicPr>
        <p:blipFill>
          <a:blip r:embed="rId3">
            <a:alphaModFix/>
          </a:blip>
          <a:stretch>
            <a:fillRect/>
          </a:stretch>
        </p:blipFill>
        <p:spPr>
          <a:xfrm>
            <a:off x="2270308" y="76150"/>
            <a:ext cx="4603383" cy="4838700"/>
          </a:xfrm>
          <a:prstGeom prst="rect">
            <a:avLst/>
          </a:prstGeom>
          <a:noFill/>
          <a:ln>
            <a:noFill/>
          </a:ln>
        </p:spPr>
      </p:pic>
      <p:sp>
        <p:nvSpPr>
          <p:cNvPr id="660" name="Google Shape;660;p92"/>
          <p:cNvSpPr txBox="1"/>
          <p:nvPr/>
        </p:nvSpPr>
        <p:spPr>
          <a:xfrm>
            <a:off x="1519200" y="4866050"/>
            <a:ext cx="6105600" cy="20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u="sng">
                <a:solidFill>
                  <a:srgbClr val="FFFFFF"/>
                </a:solidFill>
                <a:latin typeface="Open Sans"/>
                <a:ea typeface="Open Sans"/>
                <a:cs typeface="Open Sans"/>
                <a:sym typeface="Open Sans"/>
                <a:hlinkClick r:id="rId4"/>
              </a:rPr>
              <a:t>http://stickfigureeconomics.blogspot.com/2012/05/ceteris-paribus-fairy.html</a:t>
            </a:r>
            <a:endParaRPr sz="700">
              <a:solidFill>
                <a:srgbClr val="FFFFFF"/>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93"/>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Alternative Frameworks</a:t>
            </a:r>
            <a:endParaRPr/>
          </a:p>
        </p:txBody>
      </p:sp>
      <p:grpSp>
        <p:nvGrpSpPr>
          <p:cNvPr id="666" name="Google Shape;666;p93"/>
          <p:cNvGrpSpPr/>
          <p:nvPr/>
        </p:nvGrpSpPr>
        <p:grpSpPr>
          <a:xfrm>
            <a:off x="2099538" y="1787222"/>
            <a:ext cx="1125833" cy="1569057"/>
            <a:chOff x="1688875" y="2235625"/>
            <a:chExt cx="1125833" cy="1569057"/>
          </a:xfrm>
        </p:grpSpPr>
        <p:sp>
          <p:nvSpPr>
            <p:cNvPr id="667" name="Google Shape;667;p93"/>
            <p:cNvSpPr/>
            <p:nvPr/>
          </p:nvSpPr>
          <p:spPr>
            <a:xfrm>
              <a:off x="2439408" y="2812047"/>
              <a:ext cx="375300" cy="3753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a:latin typeface="Open Sans"/>
                  <a:ea typeface="Open Sans"/>
                  <a:cs typeface="Open Sans"/>
                  <a:sym typeface="Open Sans"/>
                </a:rPr>
                <a:t>C</a:t>
              </a:r>
              <a:endParaRPr>
                <a:latin typeface="Open Sans"/>
                <a:ea typeface="Open Sans"/>
                <a:cs typeface="Open Sans"/>
                <a:sym typeface="Open Sans"/>
              </a:endParaRPr>
            </a:p>
          </p:txBody>
        </p:sp>
        <p:sp>
          <p:nvSpPr>
            <p:cNvPr id="668" name="Google Shape;668;p93"/>
            <p:cNvSpPr/>
            <p:nvPr/>
          </p:nvSpPr>
          <p:spPr>
            <a:xfrm>
              <a:off x="2064142" y="3429382"/>
              <a:ext cx="375300" cy="3753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a:latin typeface="Open Sans"/>
                  <a:ea typeface="Open Sans"/>
                  <a:cs typeface="Open Sans"/>
                  <a:sym typeface="Open Sans"/>
                </a:rPr>
                <a:t>D</a:t>
              </a:r>
              <a:endParaRPr>
                <a:latin typeface="Open Sans"/>
                <a:ea typeface="Open Sans"/>
                <a:cs typeface="Open Sans"/>
                <a:sym typeface="Open Sans"/>
              </a:endParaRPr>
            </a:p>
          </p:txBody>
        </p:sp>
        <p:sp>
          <p:nvSpPr>
            <p:cNvPr id="669" name="Google Shape;669;p93"/>
            <p:cNvSpPr/>
            <p:nvPr/>
          </p:nvSpPr>
          <p:spPr>
            <a:xfrm>
              <a:off x="2064142" y="2235625"/>
              <a:ext cx="375300" cy="3753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Open Sans"/>
                  <a:ea typeface="Open Sans"/>
                  <a:cs typeface="Open Sans"/>
                  <a:sym typeface="Open Sans"/>
                </a:rPr>
                <a:t>A</a:t>
              </a:r>
              <a:endParaRPr>
                <a:latin typeface="Open Sans"/>
                <a:ea typeface="Open Sans"/>
                <a:cs typeface="Open Sans"/>
                <a:sym typeface="Open Sans"/>
              </a:endParaRPr>
            </a:p>
          </p:txBody>
        </p:sp>
        <p:sp>
          <p:nvSpPr>
            <p:cNvPr id="670" name="Google Shape;670;p93"/>
            <p:cNvSpPr/>
            <p:nvPr/>
          </p:nvSpPr>
          <p:spPr>
            <a:xfrm>
              <a:off x="1688875" y="2812062"/>
              <a:ext cx="375300" cy="3753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a:latin typeface="Open Sans"/>
                  <a:ea typeface="Open Sans"/>
                  <a:cs typeface="Open Sans"/>
                  <a:sym typeface="Open Sans"/>
                </a:rPr>
                <a:t>B</a:t>
              </a:r>
              <a:endParaRPr>
                <a:latin typeface="Open Sans"/>
                <a:ea typeface="Open Sans"/>
                <a:cs typeface="Open Sans"/>
                <a:sym typeface="Open Sans"/>
              </a:endParaRPr>
            </a:p>
          </p:txBody>
        </p:sp>
        <p:cxnSp>
          <p:nvCxnSpPr>
            <p:cNvPr id="671" name="Google Shape;671;p93"/>
            <p:cNvCxnSpPr>
              <a:stCxn id="669" idx="3"/>
              <a:endCxn id="670" idx="0"/>
            </p:cNvCxnSpPr>
            <p:nvPr/>
          </p:nvCxnSpPr>
          <p:spPr>
            <a:xfrm flipH="1">
              <a:off x="1876403" y="2555964"/>
              <a:ext cx="242700" cy="256200"/>
            </a:xfrm>
            <a:prstGeom prst="straightConnector1">
              <a:avLst/>
            </a:prstGeom>
            <a:noFill/>
            <a:ln w="19050" cap="flat" cmpd="sng">
              <a:solidFill>
                <a:srgbClr val="FFFFFF"/>
              </a:solidFill>
              <a:prstDash val="solid"/>
              <a:round/>
              <a:headEnd type="none" w="med" len="med"/>
              <a:tailEnd type="triangle" w="med" len="med"/>
            </a:ln>
          </p:spPr>
        </p:cxnSp>
        <p:cxnSp>
          <p:nvCxnSpPr>
            <p:cNvPr id="672" name="Google Shape;672;p93"/>
            <p:cNvCxnSpPr>
              <a:stCxn id="669" idx="5"/>
              <a:endCxn id="667" idx="0"/>
            </p:cNvCxnSpPr>
            <p:nvPr/>
          </p:nvCxnSpPr>
          <p:spPr>
            <a:xfrm>
              <a:off x="2384480" y="2555964"/>
              <a:ext cx="242700" cy="256200"/>
            </a:xfrm>
            <a:prstGeom prst="straightConnector1">
              <a:avLst/>
            </a:prstGeom>
            <a:noFill/>
            <a:ln w="19050" cap="flat" cmpd="sng">
              <a:solidFill>
                <a:srgbClr val="FFFFFF"/>
              </a:solidFill>
              <a:prstDash val="solid"/>
              <a:round/>
              <a:headEnd type="none" w="med" len="med"/>
              <a:tailEnd type="triangle" w="med" len="med"/>
            </a:ln>
          </p:spPr>
        </p:cxnSp>
        <p:cxnSp>
          <p:nvCxnSpPr>
            <p:cNvPr id="673" name="Google Shape;673;p93"/>
            <p:cNvCxnSpPr>
              <a:stCxn id="670" idx="4"/>
              <a:endCxn id="668" idx="1"/>
            </p:cNvCxnSpPr>
            <p:nvPr/>
          </p:nvCxnSpPr>
          <p:spPr>
            <a:xfrm>
              <a:off x="1876525" y="3187362"/>
              <a:ext cx="242700" cy="297000"/>
            </a:xfrm>
            <a:prstGeom prst="straightConnector1">
              <a:avLst/>
            </a:prstGeom>
            <a:noFill/>
            <a:ln w="19050" cap="flat" cmpd="sng">
              <a:solidFill>
                <a:srgbClr val="FFFFFF"/>
              </a:solidFill>
              <a:prstDash val="solid"/>
              <a:round/>
              <a:headEnd type="none" w="med" len="med"/>
              <a:tailEnd type="triangle" w="med" len="med"/>
            </a:ln>
          </p:spPr>
        </p:cxnSp>
        <p:cxnSp>
          <p:nvCxnSpPr>
            <p:cNvPr id="674" name="Google Shape;674;p93"/>
            <p:cNvCxnSpPr>
              <a:stCxn id="667" idx="4"/>
              <a:endCxn id="668" idx="7"/>
            </p:cNvCxnSpPr>
            <p:nvPr/>
          </p:nvCxnSpPr>
          <p:spPr>
            <a:xfrm flipH="1">
              <a:off x="2384358" y="3187347"/>
              <a:ext cx="242700" cy="297000"/>
            </a:xfrm>
            <a:prstGeom prst="straightConnector1">
              <a:avLst/>
            </a:prstGeom>
            <a:noFill/>
            <a:ln w="19050" cap="flat" cmpd="sng">
              <a:solidFill>
                <a:srgbClr val="FFFFFF"/>
              </a:solidFill>
              <a:prstDash val="solid"/>
              <a:round/>
              <a:headEnd type="none" w="med" len="med"/>
              <a:tailEnd type="triangle" w="med" len="med"/>
            </a:ln>
          </p:spPr>
        </p:cxnSp>
      </p:grpSp>
      <p:grpSp>
        <p:nvGrpSpPr>
          <p:cNvPr id="675" name="Google Shape;675;p93"/>
          <p:cNvGrpSpPr/>
          <p:nvPr/>
        </p:nvGrpSpPr>
        <p:grpSpPr>
          <a:xfrm>
            <a:off x="5537813" y="2536838"/>
            <a:ext cx="1506650" cy="430500"/>
            <a:chOff x="4702200" y="2191175"/>
            <a:chExt cx="1506650" cy="430500"/>
          </a:xfrm>
        </p:grpSpPr>
        <p:sp>
          <p:nvSpPr>
            <p:cNvPr id="676" name="Google Shape;676;p93"/>
            <p:cNvSpPr/>
            <p:nvPr/>
          </p:nvSpPr>
          <p:spPr>
            <a:xfrm>
              <a:off x="4702200" y="2191175"/>
              <a:ext cx="430500" cy="4305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Open Sans"/>
                  <a:ea typeface="Open Sans"/>
                  <a:cs typeface="Open Sans"/>
                  <a:sym typeface="Open Sans"/>
                </a:rPr>
                <a:t>X</a:t>
              </a:r>
              <a:r>
                <a:rPr lang="en" baseline="-25000">
                  <a:latin typeface="Open Sans"/>
                  <a:ea typeface="Open Sans"/>
                  <a:cs typeface="Open Sans"/>
                  <a:sym typeface="Open Sans"/>
                </a:rPr>
                <a:t>t</a:t>
              </a:r>
              <a:endParaRPr baseline="-25000">
                <a:latin typeface="Open Sans"/>
                <a:ea typeface="Open Sans"/>
                <a:cs typeface="Open Sans"/>
                <a:sym typeface="Open Sans"/>
              </a:endParaRPr>
            </a:p>
          </p:txBody>
        </p:sp>
        <p:sp>
          <p:nvSpPr>
            <p:cNvPr id="677" name="Google Shape;677;p93"/>
            <p:cNvSpPr/>
            <p:nvPr/>
          </p:nvSpPr>
          <p:spPr>
            <a:xfrm>
              <a:off x="5778350" y="2191175"/>
              <a:ext cx="430500" cy="4305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Open Sans"/>
                  <a:ea typeface="Open Sans"/>
                  <a:cs typeface="Open Sans"/>
                  <a:sym typeface="Open Sans"/>
                </a:rPr>
                <a:t>Y</a:t>
              </a:r>
              <a:r>
                <a:rPr lang="en" baseline="-25000">
                  <a:latin typeface="Open Sans"/>
                  <a:ea typeface="Open Sans"/>
                  <a:cs typeface="Open Sans"/>
                  <a:sym typeface="Open Sans"/>
                </a:rPr>
                <a:t>t+1</a:t>
              </a:r>
              <a:endParaRPr baseline="-25000">
                <a:latin typeface="Open Sans"/>
                <a:ea typeface="Open Sans"/>
                <a:cs typeface="Open Sans"/>
                <a:sym typeface="Open Sans"/>
              </a:endParaRPr>
            </a:p>
          </p:txBody>
        </p:sp>
        <p:cxnSp>
          <p:nvCxnSpPr>
            <p:cNvPr id="678" name="Google Shape;678;p93"/>
            <p:cNvCxnSpPr>
              <a:stCxn id="676" idx="0"/>
              <a:endCxn id="677" idx="0"/>
            </p:cNvCxnSpPr>
            <p:nvPr/>
          </p:nvCxnSpPr>
          <p:spPr>
            <a:xfrm rot="-5400000" flipH="1">
              <a:off x="5455200" y="1653425"/>
              <a:ext cx="600" cy="1076100"/>
            </a:xfrm>
            <a:prstGeom prst="curvedConnector3">
              <a:avLst>
                <a:gd name="adj1" fmla="val -60112500"/>
              </a:avLst>
            </a:prstGeom>
            <a:noFill/>
            <a:ln w="19050" cap="flat" cmpd="sng">
              <a:solidFill>
                <a:srgbClr val="FFFFFF"/>
              </a:solidFill>
              <a:prstDash val="solid"/>
              <a:round/>
              <a:headEnd type="none" w="med" len="med"/>
              <a:tailEnd type="triangle" w="med" len="med"/>
            </a:ln>
          </p:spPr>
        </p:cxnSp>
      </p:grpSp>
      <p:sp>
        <p:nvSpPr>
          <p:cNvPr id="679" name="Google Shape;679;p93"/>
          <p:cNvSpPr txBox="1"/>
          <p:nvPr/>
        </p:nvSpPr>
        <p:spPr>
          <a:xfrm>
            <a:off x="1674563" y="1328275"/>
            <a:ext cx="1975800" cy="37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Open Sans"/>
                <a:ea typeface="Open Sans"/>
                <a:cs typeface="Open Sans"/>
                <a:sym typeface="Open Sans"/>
              </a:rPr>
              <a:t>Pearl Causality</a:t>
            </a:r>
            <a:endParaRPr b="1">
              <a:solidFill>
                <a:srgbClr val="FFFFFF"/>
              </a:solidFill>
              <a:latin typeface="Open Sans"/>
              <a:ea typeface="Open Sans"/>
              <a:cs typeface="Open Sans"/>
              <a:sym typeface="Open Sans"/>
            </a:endParaRPr>
          </a:p>
        </p:txBody>
      </p:sp>
      <p:sp>
        <p:nvSpPr>
          <p:cNvPr id="680" name="Google Shape;680;p93"/>
          <p:cNvSpPr txBox="1"/>
          <p:nvPr/>
        </p:nvSpPr>
        <p:spPr>
          <a:xfrm>
            <a:off x="5303238" y="1328275"/>
            <a:ext cx="1975800" cy="37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Open Sans"/>
                <a:ea typeface="Open Sans"/>
                <a:cs typeface="Open Sans"/>
                <a:sym typeface="Open Sans"/>
              </a:rPr>
              <a:t>Granger Causality</a:t>
            </a:r>
            <a:endParaRPr b="1">
              <a:solidFill>
                <a:srgbClr val="FFFFFF"/>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94"/>
          <p:cNvSpPr txBox="1">
            <a:spLocks noGrp="1"/>
          </p:cNvSpPr>
          <p:nvPr>
            <p:ph type="title"/>
          </p:nvPr>
        </p:nvSpPr>
        <p:spPr>
          <a:xfrm>
            <a:off x="1211575" y="1165500"/>
            <a:ext cx="6720900" cy="281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Framework ➜ Action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95"/>
          <p:cNvSpPr txBox="1">
            <a:spLocks noGrp="1"/>
          </p:cNvSpPr>
          <p:nvPr>
            <p:ph type="title"/>
          </p:nvPr>
        </p:nvSpPr>
        <p:spPr>
          <a:xfrm>
            <a:off x="623874" y="2087175"/>
            <a:ext cx="3948000" cy="2139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a:t>The Ideal: </a:t>
            </a:r>
            <a:endParaRPr/>
          </a:p>
          <a:p>
            <a:pPr marL="0" lvl="0" indent="0" algn="l" rtl="0">
              <a:spcBef>
                <a:spcPts val="0"/>
              </a:spcBef>
              <a:spcAft>
                <a:spcPts val="0"/>
              </a:spcAft>
              <a:buNone/>
            </a:pPr>
            <a:r>
              <a:rPr lang="en"/>
              <a:t>Randomized Trial</a:t>
            </a:r>
            <a:endParaRPr/>
          </a:p>
        </p:txBody>
      </p:sp>
      <p:sp>
        <p:nvSpPr>
          <p:cNvPr id="691" name="Google Shape;691;p95"/>
          <p:cNvSpPr txBox="1">
            <a:spLocks noGrp="1"/>
          </p:cNvSpPr>
          <p:nvPr>
            <p:ph type="body" idx="1"/>
          </p:nvPr>
        </p:nvSpPr>
        <p:spPr>
          <a:xfrm>
            <a:off x="623887" y="4246960"/>
            <a:ext cx="3605100" cy="1125000"/>
          </a:xfrm>
          <a:prstGeom prst="rect">
            <a:avLst/>
          </a:prstGeom>
        </p:spPr>
        <p:txBody>
          <a:bodyPr spcFirstLastPara="1" wrap="square" lIns="91425" tIns="45700" rIns="91425" bIns="45700" anchor="t" anchorCtr="0">
            <a:noAutofit/>
          </a:bodyPr>
          <a:lstStyle/>
          <a:p>
            <a:pPr marL="0" lvl="0" indent="0" algn="l" rtl="0">
              <a:spcBef>
                <a:spcPts val="1650"/>
              </a:spcBef>
              <a:spcAft>
                <a:spcPts val="0"/>
              </a:spcAft>
              <a:buNone/>
            </a:pPr>
            <a:endParaRPr/>
          </a:p>
        </p:txBody>
      </p:sp>
      <p:sp>
        <p:nvSpPr>
          <p:cNvPr id="692" name="Google Shape;692;p95"/>
          <p:cNvSpPr txBox="1">
            <a:spLocks noGrp="1"/>
          </p:cNvSpPr>
          <p:nvPr>
            <p:ph type="body" idx="2"/>
          </p:nvPr>
        </p:nvSpPr>
        <p:spPr>
          <a:xfrm>
            <a:off x="4686300" y="3028950"/>
            <a:ext cx="3833700" cy="1482300"/>
          </a:xfrm>
          <a:prstGeom prst="rect">
            <a:avLst/>
          </a:prstGeom>
        </p:spPr>
        <p:txBody>
          <a:bodyPr spcFirstLastPara="1" wrap="square" lIns="91425" tIns="45700" rIns="91425" bIns="45700" anchor="b" anchorCtr="0">
            <a:noAutofit/>
          </a:bodyPr>
          <a:lstStyle/>
          <a:p>
            <a:pPr marL="0" lvl="0" indent="0" algn="l" rtl="0">
              <a:spcBef>
                <a:spcPts val="165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77"/>
          <p:cNvPicPr preferRelativeResize="0"/>
          <p:nvPr/>
        </p:nvPicPr>
        <p:blipFill>
          <a:blip r:embed="rId3">
            <a:alphaModFix/>
          </a:blip>
          <a:stretch>
            <a:fillRect/>
          </a:stretch>
        </p:blipFill>
        <p:spPr>
          <a:xfrm>
            <a:off x="0" y="0"/>
            <a:ext cx="9144000" cy="514706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cxnSp>
        <p:nvCxnSpPr>
          <p:cNvPr id="697" name="Google Shape;697;p96"/>
          <p:cNvCxnSpPr>
            <a:stCxn id="698" idx="3"/>
            <a:endCxn id="699" idx="1"/>
          </p:cNvCxnSpPr>
          <p:nvPr/>
        </p:nvCxnSpPr>
        <p:spPr>
          <a:xfrm>
            <a:off x="5575050" y="3522325"/>
            <a:ext cx="1046700" cy="0"/>
          </a:xfrm>
          <a:prstGeom prst="straightConnector1">
            <a:avLst/>
          </a:prstGeom>
          <a:noFill/>
          <a:ln w="19050" cap="flat" cmpd="sng">
            <a:solidFill>
              <a:srgbClr val="FFFFFF"/>
            </a:solidFill>
            <a:prstDash val="dash"/>
            <a:round/>
            <a:headEnd type="none" w="med" len="med"/>
            <a:tailEnd type="triangle" w="med" len="med"/>
          </a:ln>
        </p:spPr>
      </p:cxnSp>
      <p:pic>
        <p:nvPicPr>
          <p:cNvPr id="700" name="Google Shape;700;p96"/>
          <p:cNvPicPr preferRelativeResize="0"/>
          <p:nvPr/>
        </p:nvPicPr>
        <p:blipFill>
          <a:blip r:embed="rId3">
            <a:alphaModFix/>
          </a:blip>
          <a:stretch>
            <a:fillRect/>
          </a:stretch>
        </p:blipFill>
        <p:spPr>
          <a:xfrm>
            <a:off x="5924700" y="3348588"/>
            <a:ext cx="347472" cy="347472"/>
          </a:xfrm>
          <a:prstGeom prst="rect">
            <a:avLst/>
          </a:prstGeom>
          <a:noFill/>
          <a:ln>
            <a:noFill/>
          </a:ln>
        </p:spPr>
      </p:pic>
      <p:pic>
        <p:nvPicPr>
          <p:cNvPr id="701" name="Google Shape;701;p96"/>
          <p:cNvPicPr preferRelativeResize="0"/>
          <p:nvPr/>
        </p:nvPicPr>
        <p:blipFill>
          <a:blip r:embed="rId4">
            <a:alphaModFix/>
          </a:blip>
          <a:stretch>
            <a:fillRect/>
          </a:stretch>
        </p:blipFill>
        <p:spPr>
          <a:xfrm>
            <a:off x="6621750" y="3122275"/>
            <a:ext cx="800100" cy="800100"/>
          </a:xfrm>
          <a:prstGeom prst="rect">
            <a:avLst/>
          </a:prstGeom>
          <a:noFill/>
          <a:ln>
            <a:noFill/>
          </a:ln>
        </p:spPr>
      </p:pic>
      <p:sp>
        <p:nvSpPr>
          <p:cNvPr id="702" name="Google Shape;702;p96"/>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Random Assignment</a:t>
            </a:r>
            <a:endParaRPr/>
          </a:p>
        </p:txBody>
      </p:sp>
      <p:pic>
        <p:nvPicPr>
          <p:cNvPr id="703" name="Google Shape;703;p96"/>
          <p:cNvPicPr preferRelativeResize="0"/>
          <p:nvPr/>
        </p:nvPicPr>
        <p:blipFill>
          <a:blip r:embed="rId5">
            <a:alphaModFix/>
          </a:blip>
          <a:stretch>
            <a:fillRect/>
          </a:stretch>
        </p:blipFill>
        <p:spPr>
          <a:xfrm>
            <a:off x="1390850" y="1880675"/>
            <a:ext cx="1638700" cy="1638700"/>
          </a:xfrm>
          <a:prstGeom prst="rect">
            <a:avLst/>
          </a:prstGeom>
          <a:noFill/>
          <a:ln>
            <a:noFill/>
          </a:ln>
        </p:spPr>
      </p:pic>
      <p:grpSp>
        <p:nvGrpSpPr>
          <p:cNvPr id="704" name="Google Shape;704;p96"/>
          <p:cNvGrpSpPr/>
          <p:nvPr/>
        </p:nvGrpSpPr>
        <p:grpSpPr>
          <a:xfrm>
            <a:off x="3029550" y="1104375"/>
            <a:ext cx="2545500" cy="3132325"/>
            <a:chOff x="3029550" y="1104375"/>
            <a:chExt cx="2545500" cy="3132325"/>
          </a:xfrm>
        </p:grpSpPr>
        <p:pic>
          <p:nvPicPr>
            <p:cNvPr id="705" name="Google Shape;705;p96"/>
            <p:cNvPicPr preferRelativeResize="0"/>
            <p:nvPr/>
          </p:nvPicPr>
          <p:blipFill>
            <a:blip r:embed="rId6">
              <a:alphaModFix/>
            </a:blip>
            <a:stretch>
              <a:fillRect/>
            </a:stretch>
          </p:blipFill>
          <p:spPr>
            <a:xfrm>
              <a:off x="4146300" y="1104375"/>
              <a:ext cx="1428750" cy="1428750"/>
            </a:xfrm>
            <a:prstGeom prst="rect">
              <a:avLst/>
            </a:prstGeom>
            <a:noFill/>
            <a:ln>
              <a:noFill/>
            </a:ln>
          </p:spPr>
        </p:pic>
        <p:cxnSp>
          <p:nvCxnSpPr>
            <p:cNvPr id="706" name="Google Shape;706;p96"/>
            <p:cNvCxnSpPr>
              <a:stCxn id="703" idx="3"/>
              <a:endCxn id="705" idx="1"/>
            </p:cNvCxnSpPr>
            <p:nvPr/>
          </p:nvCxnSpPr>
          <p:spPr>
            <a:xfrm rot="10800000" flipH="1">
              <a:off x="3029550" y="1818625"/>
              <a:ext cx="1116900" cy="881400"/>
            </a:xfrm>
            <a:prstGeom prst="straightConnector1">
              <a:avLst/>
            </a:prstGeom>
            <a:noFill/>
            <a:ln w="28575" cap="flat" cmpd="sng">
              <a:solidFill>
                <a:srgbClr val="FFFFFF"/>
              </a:solidFill>
              <a:prstDash val="solid"/>
              <a:round/>
              <a:headEnd type="none" w="med" len="med"/>
              <a:tailEnd type="triangle" w="med" len="med"/>
            </a:ln>
          </p:spPr>
        </p:cxnSp>
        <p:cxnSp>
          <p:nvCxnSpPr>
            <p:cNvPr id="707" name="Google Shape;707;p96"/>
            <p:cNvCxnSpPr>
              <a:stCxn id="703" idx="3"/>
              <a:endCxn id="708" idx="1"/>
            </p:cNvCxnSpPr>
            <p:nvPr/>
          </p:nvCxnSpPr>
          <p:spPr>
            <a:xfrm>
              <a:off x="3029550" y="2700025"/>
              <a:ext cx="1116900" cy="822300"/>
            </a:xfrm>
            <a:prstGeom prst="straightConnector1">
              <a:avLst/>
            </a:prstGeom>
            <a:noFill/>
            <a:ln w="28575" cap="flat" cmpd="sng">
              <a:solidFill>
                <a:srgbClr val="FFFFFF"/>
              </a:solidFill>
              <a:prstDash val="solid"/>
              <a:round/>
              <a:headEnd type="none" w="med" len="med"/>
              <a:tailEnd type="triangle" w="med" len="med"/>
            </a:ln>
          </p:spPr>
        </p:cxnSp>
        <p:pic>
          <p:nvPicPr>
            <p:cNvPr id="698" name="Google Shape;698;p96"/>
            <p:cNvPicPr preferRelativeResize="0"/>
            <p:nvPr/>
          </p:nvPicPr>
          <p:blipFill>
            <a:blip r:embed="rId6">
              <a:alphaModFix/>
            </a:blip>
            <a:stretch>
              <a:fillRect/>
            </a:stretch>
          </p:blipFill>
          <p:spPr>
            <a:xfrm>
              <a:off x="4146300" y="2807950"/>
              <a:ext cx="1428750" cy="1428750"/>
            </a:xfrm>
            <a:prstGeom prst="rect">
              <a:avLst/>
            </a:prstGeom>
            <a:noFill/>
            <a:ln>
              <a:noFill/>
            </a:ln>
          </p:spPr>
        </p:pic>
        <p:sp>
          <p:nvSpPr>
            <p:cNvPr id="709" name="Google Shape;709;p96"/>
            <p:cNvSpPr txBox="1"/>
            <p:nvPr/>
          </p:nvSpPr>
          <p:spPr>
            <a:xfrm>
              <a:off x="4685775" y="2509375"/>
              <a:ext cx="349800" cy="381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600" b="1">
                  <a:solidFill>
                    <a:srgbClr val="FFFFFF"/>
                  </a:solidFill>
                  <a:latin typeface="Open Sans"/>
                  <a:ea typeface="Open Sans"/>
                  <a:cs typeface="Open Sans"/>
                  <a:sym typeface="Open Sans"/>
                </a:rPr>
                <a:t>=</a:t>
              </a:r>
              <a:endParaRPr sz="3600" b="1">
                <a:solidFill>
                  <a:srgbClr val="FFFFFF"/>
                </a:solidFill>
                <a:latin typeface="Open Sans"/>
                <a:ea typeface="Open Sans"/>
                <a:cs typeface="Open Sans"/>
                <a:sym typeface="Open Sans"/>
              </a:endParaRPr>
            </a:p>
          </p:txBody>
        </p:sp>
      </p:grpSp>
      <p:pic>
        <p:nvPicPr>
          <p:cNvPr id="710" name="Google Shape;710;p96"/>
          <p:cNvPicPr preferRelativeResize="0"/>
          <p:nvPr/>
        </p:nvPicPr>
        <p:blipFill>
          <a:blip r:embed="rId7">
            <a:alphaModFix/>
          </a:blip>
          <a:stretch>
            <a:fillRect/>
          </a:stretch>
        </p:blipFill>
        <p:spPr>
          <a:xfrm>
            <a:off x="5923538" y="3347425"/>
            <a:ext cx="349800" cy="349800"/>
          </a:xfrm>
          <a:prstGeom prst="rect">
            <a:avLst/>
          </a:prstGeom>
          <a:noFill/>
          <a:ln>
            <a:noFill/>
          </a:ln>
        </p:spPr>
      </p:pic>
      <p:pic>
        <p:nvPicPr>
          <p:cNvPr id="711" name="Google Shape;711;p96"/>
          <p:cNvPicPr preferRelativeResize="0"/>
          <p:nvPr/>
        </p:nvPicPr>
        <p:blipFill>
          <a:blip r:embed="rId8">
            <a:alphaModFix/>
          </a:blip>
          <a:stretch>
            <a:fillRect/>
          </a:stretch>
        </p:blipFill>
        <p:spPr>
          <a:xfrm>
            <a:off x="6621825" y="1418700"/>
            <a:ext cx="800100" cy="800100"/>
          </a:xfrm>
          <a:prstGeom prst="rect">
            <a:avLst/>
          </a:prstGeom>
          <a:noFill/>
          <a:ln>
            <a:noFill/>
          </a:ln>
        </p:spPr>
      </p:pic>
      <p:pic>
        <p:nvPicPr>
          <p:cNvPr id="699" name="Google Shape;699;p96"/>
          <p:cNvPicPr preferRelativeResize="0"/>
          <p:nvPr/>
        </p:nvPicPr>
        <p:blipFill>
          <a:blip r:embed="rId8">
            <a:alphaModFix/>
          </a:blip>
          <a:stretch>
            <a:fillRect/>
          </a:stretch>
        </p:blipFill>
        <p:spPr>
          <a:xfrm>
            <a:off x="6621825" y="3122275"/>
            <a:ext cx="800100" cy="800100"/>
          </a:xfrm>
          <a:prstGeom prst="rect">
            <a:avLst/>
          </a:prstGeom>
          <a:noFill/>
          <a:ln>
            <a:noFill/>
          </a:ln>
        </p:spPr>
      </p:pic>
      <p:cxnSp>
        <p:nvCxnSpPr>
          <p:cNvPr id="712" name="Google Shape;712;p96"/>
          <p:cNvCxnSpPr>
            <a:stCxn id="705" idx="3"/>
            <a:endCxn id="711" idx="1"/>
          </p:cNvCxnSpPr>
          <p:nvPr/>
        </p:nvCxnSpPr>
        <p:spPr>
          <a:xfrm>
            <a:off x="5575050" y="1818750"/>
            <a:ext cx="1046700" cy="0"/>
          </a:xfrm>
          <a:prstGeom prst="straightConnector1">
            <a:avLst/>
          </a:prstGeom>
          <a:noFill/>
          <a:ln w="19050" cap="flat" cmpd="sng">
            <a:solidFill>
              <a:srgbClr val="FFFFFF"/>
            </a:solidFill>
            <a:prstDash val="dash"/>
            <a:round/>
            <a:headEnd type="none" w="med" len="med"/>
            <a:tailEnd type="triangle" w="med" len="med"/>
          </a:ln>
        </p:spPr>
      </p:cxnSp>
      <p:pic>
        <p:nvPicPr>
          <p:cNvPr id="713" name="Google Shape;713;p96"/>
          <p:cNvPicPr preferRelativeResize="0"/>
          <p:nvPr/>
        </p:nvPicPr>
        <p:blipFill>
          <a:blip r:embed="rId7">
            <a:alphaModFix/>
          </a:blip>
          <a:stretch>
            <a:fillRect/>
          </a:stretch>
        </p:blipFill>
        <p:spPr>
          <a:xfrm>
            <a:off x="5923538" y="1643850"/>
            <a:ext cx="349800" cy="349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0"/>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71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97"/>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Random Assignment</a:t>
            </a:r>
            <a:endParaRPr/>
          </a:p>
        </p:txBody>
      </p:sp>
      <p:pic>
        <p:nvPicPr>
          <p:cNvPr id="719" name="Google Shape;719;p97"/>
          <p:cNvPicPr preferRelativeResize="0"/>
          <p:nvPr/>
        </p:nvPicPr>
        <p:blipFill>
          <a:blip r:embed="rId3">
            <a:alphaModFix/>
          </a:blip>
          <a:stretch>
            <a:fillRect/>
          </a:stretch>
        </p:blipFill>
        <p:spPr>
          <a:xfrm>
            <a:off x="2766517" y="1269849"/>
            <a:ext cx="3610965" cy="502920"/>
          </a:xfrm>
          <a:prstGeom prst="rect">
            <a:avLst/>
          </a:prstGeom>
          <a:noFill/>
          <a:ln>
            <a:noFill/>
          </a:ln>
        </p:spPr>
      </p:pic>
      <p:sp>
        <p:nvSpPr>
          <p:cNvPr id="720" name="Google Shape;720;p97"/>
          <p:cNvSpPr/>
          <p:nvPr/>
        </p:nvSpPr>
        <p:spPr>
          <a:xfrm>
            <a:off x="1305419" y="3081800"/>
            <a:ext cx="6556800" cy="1077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Saira Condensed"/>
                <a:ea typeface="Saira Condensed"/>
                <a:cs typeface="Saira Condensed"/>
                <a:sym typeface="Saira Condensed"/>
              </a:rPr>
              <a:t>C.P. satisfied through Central Limit Theorem</a:t>
            </a:r>
            <a:endParaRPr sz="3000" b="1">
              <a:solidFill>
                <a:srgbClr val="FFFFFF"/>
              </a:solidFill>
              <a:latin typeface="Saira Condensed"/>
              <a:ea typeface="Saira Condensed"/>
              <a:cs typeface="Saira Condensed"/>
              <a:sym typeface="Saira Condensed"/>
            </a:endParaRPr>
          </a:p>
        </p:txBody>
      </p:sp>
      <p:grpSp>
        <p:nvGrpSpPr>
          <p:cNvPr id="721" name="Google Shape;721;p97"/>
          <p:cNvGrpSpPr/>
          <p:nvPr/>
        </p:nvGrpSpPr>
        <p:grpSpPr>
          <a:xfrm>
            <a:off x="1325881" y="1885925"/>
            <a:ext cx="6492239" cy="931605"/>
            <a:chOff x="1325881" y="1885925"/>
            <a:chExt cx="6492239" cy="931605"/>
          </a:xfrm>
        </p:grpSpPr>
        <p:sp>
          <p:nvSpPr>
            <p:cNvPr id="722" name="Google Shape;722;p97"/>
            <p:cNvSpPr txBox="1"/>
            <p:nvPr/>
          </p:nvSpPr>
          <p:spPr>
            <a:xfrm>
              <a:off x="2305050" y="1885938"/>
              <a:ext cx="1467000" cy="490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accent1"/>
                  </a:solidFill>
                  <a:latin typeface="Open Sans"/>
                  <a:ea typeface="Open Sans"/>
                  <a:cs typeface="Open Sans"/>
                  <a:sym typeface="Open Sans"/>
                </a:rPr>
                <a:t>Counterfactual</a:t>
              </a:r>
              <a:endParaRPr b="1">
                <a:solidFill>
                  <a:schemeClr val="accent1"/>
                </a:solidFill>
                <a:latin typeface="Open Sans"/>
                <a:ea typeface="Open Sans"/>
                <a:cs typeface="Open Sans"/>
                <a:sym typeface="Open Sans"/>
              </a:endParaRPr>
            </a:p>
          </p:txBody>
        </p:sp>
        <p:sp>
          <p:nvSpPr>
            <p:cNvPr id="723" name="Google Shape;723;p97"/>
            <p:cNvSpPr txBox="1"/>
            <p:nvPr/>
          </p:nvSpPr>
          <p:spPr>
            <a:xfrm>
              <a:off x="5800725" y="1885925"/>
              <a:ext cx="1467000" cy="490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accent1"/>
                  </a:solidFill>
                  <a:latin typeface="Open Sans"/>
                  <a:ea typeface="Open Sans"/>
                  <a:cs typeface="Open Sans"/>
                  <a:sym typeface="Open Sans"/>
                </a:rPr>
                <a:t>Truth</a:t>
              </a:r>
              <a:endParaRPr b="1">
                <a:solidFill>
                  <a:schemeClr val="accent1"/>
                </a:solidFill>
                <a:latin typeface="Open Sans"/>
                <a:ea typeface="Open Sans"/>
                <a:cs typeface="Open Sans"/>
                <a:sym typeface="Open Sans"/>
              </a:endParaRPr>
            </a:p>
          </p:txBody>
        </p:sp>
        <p:pic>
          <p:nvPicPr>
            <p:cNvPr id="724" name="Google Shape;724;p97"/>
            <p:cNvPicPr preferRelativeResize="0"/>
            <p:nvPr/>
          </p:nvPicPr>
          <p:blipFill>
            <a:blip r:embed="rId4">
              <a:alphaModFix/>
            </a:blip>
            <a:stretch>
              <a:fillRect/>
            </a:stretch>
          </p:blipFill>
          <p:spPr>
            <a:xfrm>
              <a:off x="1325881" y="2325975"/>
              <a:ext cx="6492239" cy="49155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pic>
        <p:nvPicPr>
          <p:cNvPr id="729" name="Google Shape;729;p98"/>
          <p:cNvPicPr preferRelativeResize="0"/>
          <p:nvPr/>
        </p:nvPicPr>
        <p:blipFill>
          <a:blip r:embed="rId3">
            <a:alphaModFix/>
          </a:blip>
          <a:stretch>
            <a:fillRect/>
          </a:stretch>
        </p:blipFill>
        <p:spPr>
          <a:xfrm>
            <a:off x="1292562" y="1838075"/>
            <a:ext cx="6558876" cy="1467350"/>
          </a:xfrm>
          <a:prstGeom prst="rect">
            <a:avLst/>
          </a:prstGeom>
          <a:noFill/>
          <a:ln>
            <a:noFill/>
          </a:ln>
        </p:spPr>
      </p:pic>
      <p:sp>
        <p:nvSpPr>
          <p:cNvPr id="730" name="Google Shape;730;p98"/>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Random Assignment</a:t>
            </a:r>
            <a:endParaRPr/>
          </a:p>
        </p:txBody>
      </p:sp>
      <p:sp>
        <p:nvSpPr>
          <p:cNvPr id="731" name="Google Shape;731;p98"/>
          <p:cNvSpPr/>
          <p:nvPr/>
        </p:nvSpPr>
        <p:spPr>
          <a:xfrm>
            <a:off x="2663025" y="2889951"/>
            <a:ext cx="5188500" cy="475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98"/>
          <p:cNvSpPr/>
          <p:nvPr/>
        </p:nvSpPr>
        <p:spPr>
          <a:xfrm>
            <a:off x="1514475" y="2876550"/>
            <a:ext cx="6336900" cy="47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98"/>
          <p:cNvSpPr/>
          <p:nvPr/>
        </p:nvSpPr>
        <p:spPr>
          <a:xfrm>
            <a:off x="1996800" y="2334150"/>
            <a:ext cx="3099000" cy="475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98"/>
          <p:cNvSpPr/>
          <p:nvPr/>
        </p:nvSpPr>
        <p:spPr>
          <a:xfrm>
            <a:off x="1466850" y="2333625"/>
            <a:ext cx="6384600" cy="1152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98"/>
          <p:cNvSpPr txBox="1"/>
          <p:nvPr/>
        </p:nvSpPr>
        <p:spPr>
          <a:xfrm>
            <a:off x="3623775" y="3609975"/>
            <a:ext cx="3267000" cy="40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C.P &amp; C.L.T. ➜ = 0</a:t>
            </a:r>
            <a:endParaRPr sz="1800" b="1">
              <a:solidFill>
                <a:srgbClr val="FFFFFF"/>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3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3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3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99"/>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Robustness Checks</a:t>
            </a:r>
            <a:endParaRPr/>
          </a:p>
        </p:txBody>
      </p:sp>
      <p:sp>
        <p:nvSpPr>
          <p:cNvPr id="741" name="Google Shape;741;p99"/>
          <p:cNvSpPr txBox="1">
            <a:spLocks noGrp="1"/>
          </p:cNvSpPr>
          <p:nvPr>
            <p:ph type="title"/>
          </p:nvPr>
        </p:nvSpPr>
        <p:spPr>
          <a:xfrm>
            <a:off x="1331100" y="1928700"/>
            <a:ext cx="6481800" cy="1286100"/>
          </a:xfrm>
          <a:prstGeom prst="rect">
            <a:avLst/>
          </a:prstGeom>
        </p:spPr>
        <p:txBody>
          <a:bodyPr spcFirstLastPara="1" wrap="square" lIns="91425" tIns="45700" rIns="91425" bIns="45700" anchor="ctr" anchorCtr="0">
            <a:noAutofit/>
          </a:bodyPr>
          <a:lstStyle/>
          <a:p>
            <a:pPr marL="457200" lvl="0" indent="-419100" algn="l" rtl="0">
              <a:spcBef>
                <a:spcPts val="0"/>
              </a:spcBef>
              <a:spcAft>
                <a:spcPts val="0"/>
              </a:spcAft>
              <a:buSzPts val="3000"/>
              <a:buChar char="●"/>
            </a:pPr>
            <a:r>
              <a:rPr lang="en" sz="3000"/>
              <a:t>Understand experimental design</a:t>
            </a:r>
            <a:endParaRPr sz="3000"/>
          </a:p>
          <a:p>
            <a:pPr marL="457200" lvl="0" indent="-419100" algn="l" rtl="0">
              <a:spcBef>
                <a:spcPts val="1000"/>
              </a:spcBef>
              <a:spcAft>
                <a:spcPts val="0"/>
              </a:spcAft>
              <a:buSzPts val="3000"/>
              <a:buChar char="●"/>
            </a:pPr>
            <a:r>
              <a:rPr lang="en" sz="3000"/>
              <a:t>Compare groups on non-outcome variables</a:t>
            </a:r>
            <a:endParaRPr sz="3000"/>
          </a:p>
          <a:p>
            <a:pPr marL="457200" lvl="0" indent="-419100" algn="l" rtl="0">
              <a:spcBef>
                <a:spcPts val="1000"/>
              </a:spcBef>
              <a:spcAft>
                <a:spcPts val="1000"/>
              </a:spcAft>
              <a:buSzPts val="3000"/>
              <a:buChar char="●"/>
            </a:pPr>
            <a:r>
              <a:rPr lang="en" sz="3000"/>
              <a:t>Hypothesize Confounders</a:t>
            </a:r>
            <a:endParaRPr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00"/>
          <p:cNvSpPr txBox="1">
            <a:spLocks noGrp="1"/>
          </p:cNvSpPr>
          <p:nvPr>
            <p:ph type="title"/>
          </p:nvPr>
        </p:nvSpPr>
        <p:spPr>
          <a:xfrm>
            <a:off x="623887" y="2419350"/>
            <a:ext cx="4633800" cy="213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4500"/>
              <a:t>Regression</a:t>
            </a:r>
            <a:endParaRPr sz="4500"/>
          </a:p>
        </p:txBody>
      </p:sp>
      <p:sp>
        <p:nvSpPr>
          <p:cNvPr id="747" name="Google Shape;747;p100"/>
          <p:cNvSpPr txBox="1">
            <a:spLocks noGrp="1"/>
          </p:cNvSpPr>
          <p:nvPr>
            <p:ph type="body" idx="1"/>
          </p:nvPr>
        </p:nvSpPr>
        <p:spPr>
          <a:xfrm>
            <a:off x="5600700" y="2343150"/>
            <a:ext cx="2857500" cy="2139600"/>
          </a:xfrm>
          <a:prstGeom prst="rect">
            <a:avLst/>
          </a:prstGeom>
        </p:spPr>
        <p:txBody>
          <a:bodyPr spcFirstLastPara="1" wrap="square" lIns="91425" tIns="45700" rIns="91425" bIns="45700" anchor="t" anchorCtr="0">
            <a:noAutofit/>
          </a:bodyPr>
          <a:lstStyle/>
          <a:p>
            <a:pPr marL="0" lvl="0" indent="0" algn="l" rtl="0">
              <a:spcBef>
                <a:spcPts val="165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01"/>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Confounding Effects</a:t>
            </a:r>
            <a:endParaRPr/>
          </a:p>
        </p:txBody>
      </p:sp>
      <p:grpSp>
        <p:nvGrpSpPr>
          <p:cNvPr id="753" name="Google Shape;753;p101"/>
          <p:cNvGrpSpPr/>
          <p:nvPr/>
        </p:nvGrpSpPr>
        <p:grpSpPr>
          <a:xfrm>
            <a:off x="1431500" y="1789350"/>
            <a:ext cx="1248900" cy="1643400"/>
            <a:chOff x="1431500" y="1789350"/>
            <a:chExt cx="1248900" cy="1643400"/>
          </a:xfrm>
        </p:grpSpPr>
        <p:sp>
          <p:nvSpPr>
            <p:cNvPr id="754" name="Google Shape;754;p101"/>
            <p:cNvSpPr/>
            <p:nvPr/>
          </p:nvSpPr>
          <p:spPr>
            <a:xfrm>
              <a:off x="1431500" y="1789350"/>
              <a:ext cx="1248900" cy="1643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101"/>
            <p:cNvGrpSpPr/>
            <p:nvPr/>
          </p:nvGrpSpPr>
          <p:grpSpPr>
            <a:xfrm>
              <a:off x="1544750" y="1877813"/>
              <a:ext cx="1022400" cy="1466475"/>
              <a:chOff x="1986550" y="1857375"/>
              <a:chExt cx="1022400" cy="1466475"/>
            </a:xfrm>
          </p:grpSpPr>
          <p:sp>
            <p:nvSpPr>
              <p:cNvPr id="756" name="Google Shape;756;p101"/>
              <p:cNvSpPr/>
              <p:nvPr/>
            </p:nvSpPr>
            <p:spPr>
              <a:xfrm>
                <a:off x="1986550" y="2571750"/>
                <a:ext cx="1022400" cy="752100"/>
              </a:xfrm>
              <a:prstGeom prst="round2SameRect">
                <a:avLst>
                  <a:gd name="adj1" fmla="val 39802"/>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01"/>
              <p:cNvSpPr/>
              <p:nvPr/>
            </p:nvSpPr>
            <p:spPr>
              <a:xfrm>
                <a:off x="2161750" y="1857375"/>
                <a:ext cx="672000" cy="67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758" name="Google Shape;758;p101"/>
          <p:cNvCxnSpPr>
            <a:stCxn id="754" idx="3"/>
            <a:endCxn id="759" idx="1"/>
          </p:cNvCxnSpPr>
          <p:nvPr/>
        </p:nvCxnSpPr>
        <p:spPr>
          <a:xfrm>
            <a:off x="2680400" y="2611050"/>
            <a:ext cx="3387600" cy="0"/>
          </a:xfrm>
          <a:prstGeom prst="straightConnector1">
            <a:avLst/>
          </a:prstGeom>
          <a:noFill/>
          <a:ln w="28575" cap="flat" cmpd="sng">
            <a:solidFill>
              <a:srgbClr val="FFFFFF"/>
            </a:solidFill>
            <a:prstDash val="solid"/>
            <a:round/>
            <a:headEnd type="none" w="med" len="med"/>
            <a:tailEnd type="triangle" w="med" len="med"/>
          </a:ln>
        </p:spPr>
      </p:cxnSp>
      <p:grpSp>
        <p:nvGrpSpPr>
          <p:cNvPr id="760" name="Google Shape;760;p101"/>
          <p:cNvGrpSpPr/>
          <p:nvPr/>
        </p:nvGrpSpPr>
        <p:grpSpPr>
          <a:xfrm>
            <a:off x="3775852" y="2117695"/>
            <a:ext cx="986700" cy="986700"/>
            <a:chOff x="3814227" y="1624345"/>
            <a:chExt cx="986700" cy="986700"/>
          </a:xfrm>
        </p:grpSpPr>
        <p:sp>
          <p:nvSpPr>
            <p:cNvPr id="761" name="Google Shape;761;p101"/>
            <p:cNvSpPr/>
            <p:nvPr/>
          </p:nvSpPr>
          <p:spPr>
            <a:xfrm rot="-2700000">
              <a:off x="3788914" y="1938655"/>
              <a:ext cx="1037326" cy="358079"/>
            </a:xfrm>
            <a:prstGeom prst="roundRect">
              <a:avLst>
                <a:gd name="adj" fmla="val 50000"/>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2" name="Google Shape;762;p101"/>
            <p:cNvCxnSpPr/>
            <p:nvPr/>
          </p:nvCxnSpPr>
          <p:spPr>
            <a:xfrm>
              <a:off x="4180977" y="1991095"/>
              <a:ext cx="253200" cy="253200"/>
            </a:xfrm>
            <a:prstGeom prst="straightConnector1">
              <a:avLst/>
            </a:prstGeom>
            <a:noFill/>
            <a:ln w="38100" cap="flat" cmpd="sng">
              <a:solidFill>
                <a:schemeClr val="dk2"/>
              </a:solidFill>
              <a:prstDash val="solid"/>
              <a:round/>
              <a:headEnd type="none" w="med" len="med"/>
              <a:tailEnd type="none" w="med" len="med"/>
            </a:ln>
          </p:spPr>
        </p:cxnSp>
      </p:grpSp>
      <p:pic>
        <p:nvPicPr>
          <p:cNvPr id="763" name="Google Shape;763;p101"/>
          <p:cNvPicPr preferRelativeResize="0"/>
          <p:nvPr/>
        </p:nvPicPr>
        <p:blipFill>
          <a:blip r:embed="rId3">
            <a:alphaModFix/>
          </a:blip>
          <a:stretch>
            <a:fillRect/>
          </a:stretch>
        </p:blipFill>
        <p:spPr>
          <a:xfrm>
            <a:off x="3775850" y="1789343"/>
            <a:ext cx="920400" cy="271400"/>
          </a:xfrm>
          <a:prstGeom prst="rect">
            <a:avLst/>
          </a:prstGeom>
          <a:noFill/>
          <a:ln>
            <a:noFill/>
          </a:ln>
        </p:spPr>
      </p:pic>
      <p:grpSp>
        <p:nvGrpSpPr>
          <p:cNvPr id="764" name="Google Shape;764;p101"/>
          <p:cNvGrpSpPr/>
          <p:nvPr/>
        </p:nvGrpSpPr>
        <p:grpSpPr>
          <a:xfrm>
            <a:off x="6068000" y="2012100"/>
            <a:ext cx="920400" cy="1197900"/>
            <a:chOff x="5791675" y="1270800"/>
            <a:chExt cx="920400" cy="1197900"/>
          </a:xfrm>
        </p:grpSpPr>
        <p:sp>
          <p:nvSpPr>
            <p:cNvPr id="759" name="Google Shape;759;p101"/>
            <p:cNvSpPr/>
            <p:nvPr/>
          </p:nvSpPr>
          <p:spPr>
            <a:xfrm>
              <a:off x="5791675" y="1270800"/>
              <a:ext cx="920400" cy="1197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 name="Google Shape;765;p101"/>
            <p:cNvGrpSpPr/>
            <p:nvPr/>
          </p:nvGrpSpPr>
          <p:grpSpPr>
            <a:xfrm>
              <a:off x="5879425" y="1333100"/>
              <a:ext cx="744900" cy="1073300"/>
              <a:chOff x="5879325" y="1302325"/>
              <a:chExt cx="744900" cy="1073300"/>
            </a:xfrm>
          </p:grpSpPr>
          <p:sp>
            <p:nvSpPr>
              <p:cNvPr id="766" name="Google Shape;766;p101"/>
              <p:cNvSpPr/>
              <p:nvPr/>
            </p:nvSpPr>
            <p:spPr>
              <a:xfrm>
                <a:off x="5879325" y="1827525"/>
                <a:ext cx="744900" cy="548100"/>
              </a:xfrm>
              <a:prstGeom prst="round2SameRect">
                <a:avLst>
                  <a:gd name="adj1" fmla="val 39802"/>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01"/>
              <p:cNvSpPr/>
              <p:nvPr/>
            </p:nvSpPr>
            <p:spPr>
              <a:xfrm>
                <a:off x="6006985" y="1302325"/>
                <a:ext cx="489600" cy="4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8" name="Google Shape;768;p101"/>
          <p:cNvSpPr/>
          <p:nvPr/>
        </p:nvSpPr>
        <p:spPr>
          <a:xfrm>
            <a:off x="3669050" y="3638550"/>
            <a:ext cx="1200300" cy="523800"/>
          </a:xfrm>
          <a:prstGeom prst="roundRect">
            <a:avLst>
              <a:gd name="adj" fmla="val 16667"/>
            </a:avLst>
          </a:prstGeom>
          <a:noFill/>
          <a:ln w="28575" cap="flat"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Previous Behaviors</a:t>
            </a:r>
            <a:endParaRPr b="1">
              <a:solidFill>
                <a:srgbClr val="FFFFFF"/>
              </a:solidFill>
              <a:latin typeface="Open Sans"/>
              <a:ea typeface="Open Sans"/>
              <a:cs typeface="Open Sans"/>
              <a:sym typeface="Open Sans"/>
            </a:endParaRPr>
          </a:p>
        </p:txBody>
      </p:sp>
      <p:pic>
        <p:nvPicPr>
          <p:cNvPr id="769" name="Google Shape;769;p101"/>
          <p:cNvPicPr preferRelativeResize="0"/>
          <p:nvPr/>
        </p:nvPicPr>
        <p:blipFill>
          <a:blip r:embed="rId4">
            <a:alphaModFix/>
          </a:blip>
          <a:stretch>
            <a:fillRect/>
          </a:stretch>
        </p:blipFill>
        <p:spPr>
          <a:xfrm>
            <a:off x="6313613" y="2746745"/>
            <a:ext cx="429175" cy="357650"/>
          </a:xfrm>
          <a:prstGeom prst="rect">
            <a:avLst/>
          </a:prstGeom>
          <a:noFill/>
          <a:ln>
            <a:noFill/>
          </a:ln>
        </p:spPr>
      </p:pic>
      <p:cxnSp>
        <p:nvCxnSpPr>
          <p:cNvPr id="770" name="Google Shape;770;p101"/>
          <p:cNvCxnSpPr>
            <a:stCxn id="768" idx="3"/>
            <a:endCxn id="766" idx="2"/>
          </p:cNvCxnSpPr>
          <p:nvPr/>
        </p:nvCxnSpPr>
        <p:spPr>
          <a:xfrm rot="10800000" flipH="1">
            <a:off x="4869350" y="2873550"/>
            <a:ext cx="1286400" cy="1026900"/>
          </a:xfrm>
          <a:prstGeom prst="straightConnector1">
            <a:avLst/>
          </a:prstGeom>
          <a:noFill/>
          <a:ln w="28575" cap="flat" cmpd="sng">
            <a:solidFill>
              <a:srgbClr val="FFFFFF"/>
            </a:solidFill>
            <a:prstDash val="dash"/>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02"/>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Find matches</a:t>
            </a:r>
            <a:endParaRPr/>
          </a:p>
        </p:txBody>
      </p:sp>
      <p:pic>
        <p:nvPicPr>
          <p:cNvPr id="776" name="Google Shape;776;p102"/>
          <p:cNvPicPr preferRelativeResize="0"/>
          <p:nvPr/>
        </p:nvPicPr>
        <p:blipFill>
          <a:blip r:embed="rId3">
            <a:alphaModFix/>
          </a:blip>
          <a:stretch>
            <a:fillRect/>
          </a:stretch>
        </p:blipFill>
        <p:spPr>
          <a:xfrm>
            <a:off x="2347913" y="1857375"/>
            <a:ext cx="1428750" cy="1428750"/>
          </a:xfrm>
          <a:prstGeom prst="rect">
            <a:avLst/>
          </a:prstGeom>
          <a:noFill/>
          <a:ln>
            <a:noFill/>
          </a:ln>
        </p:spPr>
      </p:pic>
      <p:pic>
        <p:nvPicPr>
          <p:cNvPr id="777" name="Google Shape;777;p102"/>
          <p:cNvPicPr preferRelativeResize="0"/>
          <p:nvPr/>
        </p:nvPicPr>
        <p:blipFill>
          <a:blip r:embed="rId4">
            <a:alphaModFix/>
          </a:blip>
          <a:stretch>
            <a:fillRect/>
          </a:stretch>
        </p:blipFill>
        <p:spPr>
          <a:xfrm>
            <a:off x="5367338" y="1857375"/>
            <a:ext cx="1428750" cy="1428750"/>
          </a:xfrm>
          <a:prstGeom prst="rect">
            <a:avLst/>
          </a:prstGeom>
          <a:noFill/>
          <a:ln>
            <a:noFill/>
          </a:ln>
        </p:spPr>
      </p:pic>
      <p:sp>
        <p:nvSpPr>
          <p:cNvPr id="778" name="Google Shape;778;p102"/>
          <p:cNvSpPr/>
          <p:nvPr/>
        </p:nvSpPr>
        <p:spPr>
          <a:xfrm>
            <a:off x="2705100" y="2047875"/>
            <a:ext cx="228600" cy="228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02"/>
          <p:cNvSpPr/>
          <p:nvPr/>
        </p:nvSpPr>
        <p:spPr>
          <a:xfrm>
            <a:off x="2447925" y="2819400"/>
            <a:ext cx="228600" cy="228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02"/>
          <p:cNvSpPr/>
          <p:nvPr/>
        </p:nvSpPr>
        <p:spPr>
          <a:xfrm>
            <a:off x="3219450" y="2052638"/>
            <a:ext cx="228600" cy="228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02"/>
          <p:cNvSpPr/>
          <p:nvPr/>
        </p:nvSpPr>
        <p:spPr>
          <a:xfrm>
            <a:off x="3448050" y="2819388"/>
            <a:ext cx="228600" cy="228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02"/>
          <p:cNvSpPr/>
          <p:nvPr/>
        </p:nvSpPr>
        <p:spPr>
          <a:xfrm>
            <a:off x="5715000" y="2050250"/>
            <a:ext cx="228600" cy="228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02"/>
          <p:cNvSpPr/>
          <p:nvPr/>
        </p:nvSpPr>
        <p:spPr>
          <a:xfrm>
            <a:off x="5467350" y="2831300"/>
            <a:ext cx="228600" cy="228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02"/>
          <p:cNvSpPr/>
          <p:nvPr/>
        </p:nvSpPr>
        <p:spPr>
          <a:xfrm>
            <a:off x="6248400" y="2047863"/>
            <a:ext cx="228600" cy="228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02"/>
          <p:cNvSpPr/>
          <p:nvPr/>
        </p:nvSpPr>
        <p:spPr>
          <a:xfrm>
            <a:off x="5967425" y="2831288"/>
            <a:ext cx="228600" cy="228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6" name="Google Shape;786;p102"/>
          <p:cNvCxnSpPr>
            <a:stCxn id="779" idx="4"/>
            <a:endCxn id="785" idx="4"/>
          </p:cNvCxnSpPr>
          <p:nvPr/>
        </p:nvCxnSpPr>
        <p:spPr>
          <a:xfrm rot="-5400000" flipH="1">
            <a:off x="4316025" y="1294200"/>
            <a:ext cx="12000" cy="3519600"/>
          </a:xfrm>
          <a:prstGeom prst="curvedConnector3">
            <a:avLst>
              <a:gd name="adj1" fmla="val 5794375"/>
            </a:avLst>
          </a:prstGeom>
          <a:noFill/>
          <a:ln w="19050" cap="flat" cmpd="sng">
            <a:solidFill>
              <a:srgbClr val="FFFFFF"/>
            </a:solidFill>
            <a:prstDash val="dot"/>
            <a:round/>
            <a:headEnd type="triangle" w="med" len="med"/>
            <a:tailEnd type="triangle" w="med" len="med"/>
          </a:ln>
        </p:spPr>
      </p:cxnSp>
      <p:cxnSp>
        <p:nvCxnSpPr>
          <p:cNvPr id="787" name="Google Shape;787;p102"/>
          <p:cNvCxnSpPr>
            <a:stCxn id="778" idx="7"/>
            <a:endCxn id="782" idx="2"/>
          </p:cNvCxnSpPr>
          <p:nvPr/>
        </p:nvCxnSpPr>
        <p:spPr>
          <a:xfrm rot="-5400000" flipH="1">
            <a:off x="4266122" y="715453"/>
            <a:ext cx="83100" cy="2814900"/>
          </a:xfrm>
          <a:prstGeom prst="curvedConnector4">
            <a:avLst>
              <a:gd name="adj1" fmla="val -326838"/>
              <a:gd name="adj2" fmla="val 50592"/>
            </a:avLst>
          </a:prstGeom>
          <a:noFill/>
          <a:ln w="19050" cap="flat" cmpd="sng">
            <a:solidFill>
              <a:srgbClr val="FFFFFF"/>
            </a:solidFill>
            <a:prstDash val="dot"/>
            <a:round/>
            <a:headEnd type="triangle" w="med" len="med"/>
            <a:tailEnd type="triangle" w="med" len="med"/>
          </a:ln>
        </p:spPr>
      </p:cxnSp>
      <p:cxnSp>
        <p:nvCxnSpPr>
          <p:cNvPr id="788" name="Google Shape;788;p102"/>
          <p:cNvCxnSpPr>
            <a:stCxn id="781" idx="4"/>
            <a:endCxn id="784" idx="6"/>
          </p:cNvCxnSpPr>
          <p:nvPr/>
        </p:nvCxnSpPr>
        <p:spPr>
          <a:xfrm rot="-5400000">
            <a:off x="4576800" y="1147638"/>
            <a:ext cx="885900" cy="2914800"/>
          </a:xfrm>
          <a:prstGeom prst="curvedConnector4">
            <a:avLst>
              <a:gd name="adj1" fmla="val -83865"/>
              <a:gd name="adj2" fmla="val 126464"/>
            </a:avLst>
          </a:prstGeom>
          <a:noFill/>
          <a:ln w="19050" cap="flat" cmpd="sng">
            <a:solidFill>
              <a:srgbClr val="FFFFFF"/>
            </a:solidFill>
            <a:prstDash val="dot"/>
            <a:round/>
            <a:headEnd type="triangle" w="med" len="med"/>
            <a:tailEnd type="triangle" w="med" len="med"/>
          </a:ln>
        </p:spPr>
      </p:cxnSp>
      <p:cxnSp>
        <p:nvCxnSpPr>
          <p:cNvPr id="789" name="Google Shape;789;p102"/>
          <p:cNvCxnSpPr>
            <a:stCxn id="780" idx="5"/>
            <a:endCxn id="783" idx="1"/>
          </p:cNvCxnSpPr>
          <p:nvPr/>
        </p:nvCxnSpPr>
        <p:spPr>
          <a:xfrm rot="-5400000" flipH="1">
            <a:off x="4149122" y="1513210"/>
            <a:ext cx="617100" cy="2086200"/>
          </a:xfrm>
          <a:prstGeom prst="curvedConnector3">
            <a:avLst>
              <a:gd name="adj1" fmla="val 29349"/>
            </a:avLst>
          </a:prstGeom>
          <a:noFill/>
          <a:ln w="19050" cap="flat" cmpd="sng">
            <a:solidFill>
              <a:srgbClr val="FFFFFF"/>
            </a:solidFill>
            <a:prstDash val="dot"/>
            <a:round/>
            <a:headEnd type="triangl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8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788"/>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7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grpSp>
        <p:nvGrpSpPr>
          <p:cNvPr id="794" name="Google Shape;794;p103"/>
          <p:cNvGrpSpPr/>
          <p:nvPr/>
        </p:nvGrpSpPr>
        <p:grpSpPr>
          <a:xfrm>
            <a:off x="5673993" y="1333543"/>
            <a:ext cx="1240500" cy="1546207"/>
            <a:chOff x="5673993" y="1333543"/>
            <a:chExt cx="1240500" cy="1546207"/>
          </a:xfrm>
        </p:grpSpPr>
        <p:sp>
          <p:nvSpPr>
            <p:cNvPr id="795" name="Google Shape;795;p103"/>
            <p:cNvSpPr txBox="1"/>
            <p:nvPr/>
          </p:nvSpPr>
          <p:spPr>
            <a:xfrm>
              <a:off x="5673993" y="1333543"/>
              <a:ext cx="1240500" cy="8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Open Sans"/>
                  <a:ea typeface="Open Sans"/>
                  <a:cs typeface="Open Sans"/>
                  <a:sym typeface="Open Sans"/>
                </a:rPr>
                <a:t>Relevant Covariates</a:t>
              </a:r>
              <a:endParaRPr sz="1200" b="1">
                <a:solidFill>
                  <a:srgbClr val="FFFFFF"/>
                </a:solidFill>
                <a:latin typeface="Open Sans"/>
                <a:ea typeface="Open Sans"/>
                <a:cs typeface="Open Sans"/>
                <a:sym typeface="Open Sans"/>
              </a:endParaRPr>
            </a:p>
            <a:p>
              <a:pPr marL="0" lvl="0" indent="0" algn="ctr" rtl="0">
                <a:spcBef>
                  <a:spcPts val="0"/>
                </a:spcBef>
                <a:spcAft>
                  <a:spcPts val="0"/>
                </a:spcAft>
                <a:buNone/>
              </a:pPr>
              <a:r>
                <a:rPr lang="en" sz="1800" b="1">
                  <a:solidFill>
                    <a:srgbClr val="FFFFFF"/>
                  </a:solidFill>
                  <a:latin typeface="Open Sans"/>
                  <a:ea typeface="Open Sans"/>
                  <a:cs typeface="Open Sans"/>
                  <a:sym typeface="Open Sans"/>
                </a:rPr>
                <a:t>⇣</a:t>
              </a:r>
              <a:endParaRPr sz="1800" b="1">
                <a:solidFill>
                  <a:srgbClr val="FFFFFF"/>
                </a:solidFill>
                <a:latin typeface="Open Sans"/>
                <a:ea typeface="Open Sans"/>
                <a:cs typeface="Open Sans"/>
                <a:sym typeface="Open Sans"/>
              </a:endParaRPr>
            </a:p>
          </p:txBody>
        </p:sp>
        <p:sp>
          <p:nvSpPr>
            <p:cNvPr id="796" name="Google Shape;796;p103"/>
            <p:cNvSpPr/>
            <p:nvPr/>
          </p:nvSpPr>
          <p:spPr>
            <a:xfrm>
              <a:off x="5942943" y="2135150"/>
              <a:ext cx="702600" cy="744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 name="Google Shape;797;p103"/>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Regression</a:t>
            </a:r>
            <a:endParaRPr/>
          </a:p>
        </p:txBody>
      </p:sp>
      <p:pic>
        <p:nvPicPr>
          <p:cNvPr id="798" name="Google Shape;798;p103"/>
          <p:cNvPicPr preferRelativeResize="0"/>
          <p:nvPr/>
        </p:nvPicPr>
        <p:blipFill>
          <a:blip r:embed="rId3">
            <a:alphaModFix/>
          </a:blip>
          <a:stretch>
            <a:fillRect/>
          </a:stretch>
        </p:blipFill>
        <p:spPr>
          <a:xfrm>
            <a:off x="1522050" y="2263900"/>
            <a:ext cx="6206749" cy="538800"/>
          </a:xfrm>
          <a:prstGeom prst="rect">
            <a:avLst/>
          </a:prstGeom>
          <a:noFill/>
          <a:ln>
            <a:noFill/>
          </a:ln>
        </p:spPr>
      </p:pic>
      <p:grpSp>
        <p:nvGrpSpPr>
          <p:cNvPr id="799" name="Google Shape;799;p103"/>
          <p:cNvGrpSpPr/>
          <p:nvPr/>
        </p:nvGrpSpPr>
        <p:grpSpPr>
          <a:xfrm>
            <a:off x="3973643" y="1382793"/>
            <a:ext cx="1240500" cy="1496957"/>
            <a:chOff x="3973643" y="1382793"/>
            <a:chExt cx="1240500" cy="1496957"/>
          </a:xfrm>
        </p:grpSpPr>
        <p:sp>
          <p:nvSpPr>
            <p:cNvPr id="800" name="Google Shape;800;p103"/>
            <p:cNvSpPr txBox="1"/>
            <p:nvPr/>
          </p:nvSpPr>
          <p:spPr>
            <a:xfrm>
              <a:off x="3973643" y="1382793"/>
              <a:ext cx="1240500" cy="8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Open Sans"/>
                  <a:ea typeface="Open Sans"/>
                  <a:cs typeface="Open Sans"/>
                  <a:sym typeface="Open Sans"/>
                </a:rPr>
                <a:t>Assigned Treatment</a:t>
              </a:r>
              <a:endParaRPr sz="1200" b="1">
                <a:solidFill>
                  <a:srgbClr val="FFFFFF"/>
                </a:solidFill>
                <a:latin typeface="Open Sans"/>
                <a:ea typeface="Open Sans"/>
                <a:cs typeface="Open Sans"/>
                <a:sym typeface="Open Sans"/>
              </a:endParaRPr>
            </a:p>
            <a:p>
              <a:pPr marL="0" lvl="0" indent="0" algn="ctr" rtl="0">
                <a:spcBef>
                  <a:spcPts val="0"/>
                </a:spcBef>
                <a:spcAft>
                  <a:spcPts val="0"/>
                </a:spcAft>
                <a:buNone/>
              </a:pPr>
              <a:r>
                <a:rPr lang="en" sz="1800" b="1">
                  <a:solidFill>
                    <a:srgbClr val="FFFFFF"/>
                  </a:solidFill>
                  <a:latin typeface="Open Sans"/>
                  <a:ea typeface="Open Sans"/>
                  <a:cs typeface="Open Sans"/>
                  <a:sym typeface="Open Sans"/>
                </a:rPr>
                <a:t>⇣</a:t>
              </a:r>
              <a:endParaRPr sz="1800" b="1">
                <a:solidFill>
                  <a:srgbClr val="FFFFFF"/>
                </a:solidFill>
                <a:latin typeface="Open Sans"/>
                <a:ea typeface="Open Sans"/>
                <a:cs typeface="Open Sans"/>
                <a:sym typeface="Open Sans"/>
              </a:endParaRPr>
            </a:p>
          </p:txBody>
        </p:sp>
        <p:sp>
          <p:nvSpPr>
            <p:cNvPr id="801" name="Google Shape;801;p103"/>
            <p:cNvSpPr/>
            <p:nvPr/>
          </p:nvSpPr>
          <p:spPr>
            <a:xfrm>
              <a:off x="4242593" y="2135150"/>
              <a:ext cx="702600" cy="744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 name="Google Shape;802;p103"/>
          <p:cNvSpPr txBox="1"/>
          <p:nvPr/>
        </p:nvSpPr>
        <p:spPr>
          <a:xfrm>
            <a:off x="3123400" y="2802700"/>
            <a:ext cx="1766100" cy="139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rgbClr val="FFFFFF"/>
                </a:solidFill>
                <a:latin typeface="Open Sans"/>
                <a:ea typeface="Open Sans"/>
                <a:cs typeface="Open Sans"/>
                <a:sym typeface="Open Sans"/>
              </a:rPr>
              <a:t>⇡</a:t>
            </a:r>
            <a:endParaRPr sz="3000" b="1">
              <a:solidFill>
                <a:srgbClr val="FFFFFF"/>
              </a:solidFill>
              <a:latin typeface="Open Sans"/>
              <a:ea typeface="Open Sans"/>
              <a:cs typeface="Open Sans"/>
              <a:sym typeface="Open Sans"/>
            </a:endParaRPr>
          </a:p>
          <a:p>
            <a:pPr marL="0" lvl="0" indent="0" algn="ctr" rtl="0">
              <a:spcBef>
                <a:spcPts val="0"/>
              </a:spcBef>
              <a:spcAft>
                <a:spcPts val="0"/>
              </a:spcAft>
              <a:buNone/>
            </a:pPr>
            <a:r>
              <a:rPr lang="en" sz="1800" b="1">
                <a:solidFill>
                  <a:srgbClr val="FFFFFF"/>
                </a:solidFill>
                <a:latin typeface="Open Sans"/>
                <a:ea typeface="Open Sans"/>
                <a:cs typeface="Open Sans"/>
                <a:sym typeface="Open Sans"/>
              </a:rPr>
              <a:t>Impact of D,</a:t>
            </a:r>
            <a:endParaRPr sz="1800" b="1">
              <a:solidFill>
                <a:srgbClr val="FFFFFF"/>
              </a:solidFill>
              <a:latin typeface="Open Sans"/>
              <a:ea typeface="Open Sans"/>
              <a:cs typeface="Open Sans"/>
              <a:sym typeface="Open Sans"/>
            </a:endParaRPr>
          </a:p>
          <a:p>
            <a:pPr marL="0" lvl="0" indent="0" algn="ctr" rtl="0">
              <a:spcBef>
                <a:spcPts val="0"/>
              </a:spcBef>
              <a:spcAft>
                <a:spcPts val="0"/>
              </a:spcAft>
              <a:buNone/>
            </a:pPr>
            <a:r>
              <a:rPr lang="en" sz="1800" b="1">
                <a:solidFill>
                  <a:srgbClr val="FFFFFF"/>
                </a:solidFill>
                <a:latin typeface="Open Sans"/>
                <a:ea typeface="Open Sans"/>
                <a:cs typeface="Open Sans"/>
                <a:sym typeface="Open Sans"/>
              </a:rPr>
              <a:t>Holding X constant</a:t>
            </a:r>
            <a:endParaRPr sz="1800" b="1">
              <a:solidFill>
                <a:srgbClr val="FFFFFF"/>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04"/>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Robustness Checks</a:t>
            </a:r>
            <a:endParaRPr/>
          </a:p>
        </p:txBody>
      </p:sp>
      <p:sp>
        <p:nvSpPr>
          <p:cNvPr id="808" name="Google Shape;808;p104"/>
          <p:cNvSpPr txBox="1">
            <a:spLocks noGrp="1"/>
          </p:cNvSpPr>
          <p:nvPr>
            <p:ph type="title"/>
          </p:nvPr>
        </p:nvSpPr>
        <p:spPr>
          <a:xfrm>
            <a:off x="1331100" y="1534581"/>
            <a:ext cx="6481800" cy="967800"/>
          </a:xfrm>
          <a:prstGeom prst="rect">
            <a:avLst/>
          </a:prstGeom>
        </p:spPr>
        <p:txBody>
          <a:bodyPr spcFirstLastPara="1" wrap="square" lIns="91425" tIns="45700" rIns="91425" bIns="45700" anchor="ctr" anchorCtr="0">
            <a:noAutofit/>
          </a:bodyPr>
          <a:lstStyle/>
          <a:p>
            <a:pPr marL="365760" lvl="0" indent="-419100" algn="l" rtl="0">
              <a:spcBef>
                <a:spcPts val="0"/>
              </a:spcBef>
              <a:spcAft>
                <a:spcPts val="0"/>
              </a:spcAft>
              <a:buSzPts val="3000"/>
              <a:buChar char="●"/>
            </a:pPr>
            <a:r>
              <a:rPr lang="en" sz="3000"/>
              <a:t>Compare effect with and without covariates</a:t>
            </a:r>
            <a:endParaRPr sz="3000"/>
          </a:p>
          <a:p>
            <a:pPr marL="365760" lvl="0" indent="-419100" algn="l" rtl="0">
              <a:spcBef>
                <a:spcPts val="1000"/>
              </a:spcBef>
              <a:spcAft>
                <a:spcPts val="1000"/>
              </a:spcAft>
              <a:buSzPts val="3000"/>
              <a:buChar char="●"/>
            </a:pPr>
            <a:r>
              <a:rPr lang="en" sz="3000"/>
              <a:t>Stable estimates?</a:t>
            </a:r>
            <a:endParaRPr sz="3000"/>
          </a:p>
        </p:txBody>
      </p:sp>
      <p:sp>
        <p:nvSpPr>
          <p:cNvPr id="809" name="Google Shape;809;p104"/>
          <p:cNvSpPr txBox="1">
            <a:spLocks noGrp="1"/>
          </p:cNvSpPr>
          <p:nvPr>
            <p:ph type="title"/>
          </p:nvPr>
        </p:nvSpPr>
        <p:spPr>
          <a:xfrm>
            <a:off x="1331100" y="3094719"/>
            <a:ext cx="6481800" cy="51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3000"/>
              <a:t>What if these fail…?</a:t>
            </a:r>
            <a:endParaRPr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05"/>
          <p:cNvSpPr txBox="1">
            <a:spLocks noGrp="1"/>
          </p:cNvSpPr>
          <p:nvPr>
            <p:ph type="title"/>
          </p:nvPr>
        </p:nvSpPr>
        <p:spPr>
          <a:xfrm>
            <a:off x="623887" y="1282304"/>
            <a:ext cx="3605100" cy="2139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a:t>Sources of Bias!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8"/>
          <p:cNvSpPr txBox="1">
            <a:spLocks noGrp="1"/>
          </p:cNvSpPr>
          <p:nvPr>
            <p:ph type="title"/>
          </p:nvPr>
        </p:nvSpPr>
        <p:spPr>
          <a:xfrm>
            <a:off x="1211575" y="500850"/>
            <a:ext cx="6720900" cy="42960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2000" u="sng">
                <a:solidFill>
                  <a:srgbClr val="FFFFFF"/>
                </a:solidFill>
              </a:rPr>
              <a:t>ABOUT DRAFTKINGS</a:t>
            </a:r>
            <a:endParaRPr sz="2000" u="sng">
              <a:solidFill>
                <a:srgbClr val="FFFFFF"/>
              </a:solidFill>
            </a:endParaRPr>
          </a:p>
          <a:p>
            <a:pPr marL="0" lvl="0" indent="0" algn="l" rtl="0">
              <a:lnSpc>
                <a:spcPct val="115000"/>
              </a:lnSpc>
              <a:spcBef>
                <a:spcPts val="0"/>
              </a:spcBef>
              <a:spcAft>
                <a:spcPts val="0"/>
              </a:spcAft>
              <a:buClr>
                <a:schemeClr val="dk1"/>
              </a:buClr>
              <a:buSzPts val="1100"/>
              <a:buFont typeface="Arial"/>
              <a:buNone/>
            </a:pPr>
            <a:endParaRPr sz="1800" u="sng">
              <a:solidFill>
                <a:srgbClr val="FFFFFF"/>
              </a:solidFill>
            </a:endParaRPr>
          </a:p>
          <a:p>
            <a:pPr marL="0" lvl="0" indent="0" algn="l" rtl="0">
              <a:lnSpc>
                <a:spcPct val="115000"/>
              </a:lnSpc>
              <a:spcBef>
                <a:spcPts val="0"/>
              </a:spcBef>
              <a:spcAft>
                <a:spcPts val="0"/>
              </a:spcAft>
              <a:buClr>
                <a:schemeClr val="dk1"/>
              </a:buClr>
              <a:buSzPts val="1100"/>
              <a:buFont typeface="Arial"/>
              <a:buNone/>
            </a:pPr>
            <a:r>
              <a:rPr lang="en" sz="1800" b="0">
                <a:solidFill>
                  <a:srgbClr val="FFFFFF"/>
                </a:solidFill>
              </a:rPr>
              <a:t>DraftKings is a global sports technology and entertainment company that believes life is more fun with skin in the game. Its mission is to bring fans closer to the games they love via a unique combination of daily fantasy sports, sports betting and media platforms that, combined, deliver “The Game Inside The Game.” Founded in 2012 by Matt Kalish, Paul Liberman and Jason Robins, DraftKings is headquartered in Boston, MA, and offers daily fantasy sports contests across 12 professional sports in 8 countries including the U.S., Canada, U.K. and Australia. Operating pursuant to state regulations in New Jersey and Mississippi, DraftKings Sportsbook mobile and retail, allows players in the state to engage in betting for major U.S. and international sports. </a:t>
            </a:r>
            <a:endParaRPr sz="1800" b="0">
              <a:solidFill>
                <a:srgbClr val="FFFFFF"/>
              </a:solidFill>
            </a:endParaRPr>
          </a:p>
          <a:p>
            <a:pPr marL="0" lvl="0" indent="0" algn="ctr" rtl="0">
              <a:spcBef>
                <a:spcPts val="0"/>
              </a:spcBef>
              <a:spcAft>
                <a:spcPts val="0"/>
              </a:spcAft>
              <a:buNone/>
            </a:pP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106"/>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Omitted Variable Bias</a:t>
            </a:r>
            <a:endParaRPr/>
          </a:p>
        </p:txBody>
      </p:sp>
      <p:grpSp>
        <p:nvGrpSpPr>
          <p:cNvPr id="820" name="Google Shape;820;p106"/>
          <p:cNvGrpSpPr/>
          <p:nvPr/>
        </p:nvGrpSpPr>
        <p:grpSpPr>
          <a:xfrm>
            <a:off x="2390815" y="2199064"/>
            <a:ext cx="1033340" cy="1359749"/>
            <a:chOff x="1431500" y="1789350"/>
            <a:chExt cx="1248900" cy="1643400"/>
          </a:xfrm>
        </p:grpSpPr>
        <p:sp>
          <p:nvSpPr>
            <p:cNvPr id="821" name="Google Shape;821;p106"/>
            <p:cNvSpPr/>
            <p:nvPr/>
          </p:nvSpPr>
          <p:spPr>
            <a:xfrm>
              <a:off x="1431500" y="1789350"/>
              <a:ext cx="1248900" cy="1643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106"/>
            <p:cNvGrpSpPr/>
            <p:nvPr/>
          </p:nvGrpSpPr>
          <p:grpSpPr>
            <a:xfrm>
              <a:off x="1544750" y="1877813"/>
              <a:ext cx="1022400" cy="1466475"/>
              <a:chOff x="1986550" y="1857375"/>
              <a:chExt cx="1022400" cy="1466475"/>
            </a:xfrm>
          </p:grpSpPr>
          <p:sp>
            <p:nvSpPr>
              <p:cNvPr id="823" name="Google Shape;823;p106"/>
              <p:cNvSpPr/>
              <p:nvPr/>
            </p:nvSpPr>
            <p:spPr>
              <a:xfrm>
                <a:off x="1986550" y="2571750"/>
                <a:ext cx="1022400" cy="752100"/>
              </a:xfrm>
              <a:prstGeom prst="round2SameRect">
                <a:avLst>
                  <a:gd name="adj1" fmla="val 39802"/>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06"/>
              <p:cNvSpPr/>
              <p:nvPr/>
            </p:nvSpPr>
            <p:spPr>
              <a:xfrm>
                <a:off x="2161750" y="1857375"/>
                <a:ext cx="672000" cy="67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25" name="Google Shape;825;p106"/>
          <p:cNvCxnSpPr>
            <a:stCxn id="821" idx="3"/>
            <a:endCxn id="826" idx="1"/>
          </p:cNvCxnSpPr>
          <p:nvPr/>
        </p:nvCxnSpPr>
        <p:spPr>
          <a:xfrm>
            <a:off x="3424155" y="2878938"/>
            <a:ext cx="2802900" cy="0"/>
          </a:xfrm>
          <a:prstGeom prst="straightConnector1">
            <a:avLst/>
          </a:prstGeom>
          <a:noFill/>
          <a:ln w="28575" cap="flat" cmpd="sng">
            <a:solidFill>
              <a:srgbClr val="FFFFFF"/>
            </a:solidFill>
            <a:prstDash val="solid"/>
            <a:round/>
            <a:headEnd type="none" w="med" len="med"/>
            <a:tailEnd type="triangle" w="med" len="med"/>
          </a:ln>
        </p:spPr>
      </p:cxnSp>
      <p:grpSp>
        <p:nvGrpSpPr>
          <p:cNvPr id="827" name="Google Shape;827;p106"/>
          <p:cNvGrpSpPr/>
          <p:nvPr/>
        </p:nvGrpSpPr>
        <p:grpSpPr>
          <a:xfrm>
            <a:off x="4330533" y="2470720"/>
            <a:ext cx="816396" cy="816396"/>
            <a:chOff x="3814227" y="1624345"/>
            <a:chExt cx="986700" cy="986700"/>
          </a:xfrm>
        </p:grpSpPr>
        <p:sp>
          <p:nvSpPr>
            <p:cNvPr id="828" name="Google Shape;828;p106"/>
            <p:cNvSpPr/>
            <p:nvPr/>
          </p:nvSpPr>
          <p:spPr>
            <a:xfrm rot="-2700000">
              <a:off x="3788914" y="1938655"/>
              <a:ext cx="1037326" cy="358079"/>
            </a:xfrm>
            <a:prstGeom prst="roundRect">
              <a:avLst>
                <a:gd name="adj" fmla="val 50000"/>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 name="Google Shape;829;p106"/>
            <p:cNvCxnSpPr/>
            <p:nvPr/>
          </p:nvCxnSpPr>
          <p:spPr>
            <a:xfrm>
              <a:off x="4180977" y="1991095"/>
              <a:ext cx="253200" cy="253200"/>
            </a:xfrm>
            <a:prstGeom prst="straightConnector1">
              <a:avLst/>
            </a:prstGeom>
            <a:noFill/>
            <a:ln w="38100" cap="flat" cmpd="sng">
              <a:solidFill>
                <a:schemeClr val="dk2"/>
              </a:solidFill>
              <a:prstDash val="solid"/>
              <a:round/>
              <a:headEnd type="none" w="med" len="med"/>
              <a:tailEnd type="none" w="med" len="med"/>
            </a:ln>
          </p:spPr>
        </p:cxnSp>
      </p:grpSp>
      <p:pic>
        <p:nvPicPr>
          <p:cNvPr id="830" name="Google Shape;830;p106"/>
          <p:cNvPicPr preferRelativeResize="0"/>
          <p:nvPr/>
        </p:nvPicPr>
        <p:blipFill>
          <a:blip r:embed="rId3">
            <a:alphaModFix/>
          </a:blip>
          <a:stretch>
            <a:fillRect/>
          </a:stretch>
        </p:blipFill>
        <p:spPr>
          <a:xfrm>
            <a:off x="4330425" y="2199000"/>
            <a:ext cx="761513" cy="224548"/>
          </a:xfrm>
          <a:prstGeom prst="rect">
            <a:avLst/>
          </a:prstGeom>
          <a:noFill/>
          <a:ln>
            <a:noFill/>
          </a:ln>
        </p:spPr>
      </p:pic>
      <p:grpSp>
        <p:nvGrpSpPr>
          <p:cNvPr id="831" name="Google Shape;831;p106"/>
          <p:cNvGrpSpPr/>
          <p:nvPr/>
        </p:nvGrpSpPr>
        <p:grpSpPr>
          <a:xfrm>
            <a:off x="6227047" y="2383343"/>
            <a:ext cx="761539" cy="991142"/>
            <a:chOff x="5791675" y="1270800"/>
            <a:chExt cx="920400" cy="1197900"/>
          </a:xfrm>
        </p:grpSpPr>
        <p:sp>
          <p:nvSpPr>
            <p:cNvPr id="826" name="Google Shape;826;p106"/>
            <p:cNvSpPr/>
            <p:nvPr/>
          </p:nvSpPr>
          <p:spPr>
            <a:xfrm>
              <a:off x="5791675" y="1270800"/>
              <a:ext cx="920400" cy="1197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106"/>
            <p:cNvGrpSpPr/>
            <p:nvPr/>
          </p:nvGrpSpPr>
          <p:grpSpPr>
            <a:xfrm>
              <a:off x="5879425" y="1333100"/>
              <a:ext cx="744900" cy="1073300"/>
              <a:chOff x="5879325" y="1302325"/>
              <a:chExt cx="744900" cy="1073300"/>
            </a:xfrm>
          </p:grpSpPr>
          <p:sp>
            <p:nvSpPr>
              <p:cNvPr id="833" name="Google Shape;833;p106"/>
              <p:cNvSpPr/>
              <p:nvPr/>
            </p:nvSpPr>
            <p:spPr>
              <a:xfrm>
                <a:off x="5879325" y="1827525"/>
                <a:ext cx="744900" cy="548100"/>
              </a:xfrm>
              <a:prstGeom prst="round2SameRect">
                <a:avLst>
                  <a:gd name="adj1" fmla="val 39802"/>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06"/>
              <p:cNvSpPr/>
              <p:nvPr/>
            </p:nvSpPr>
            <p:spPr>
              <a:xfrm>
                <a:off x="6006985" y="1302325"/>
                <a:ext cx="489600" cy="4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5" name="Google Shape;835;p106"/>
          <p:cNvSpPr/>
          <p:nvPr/>
        </p:nvSpPr>
        <p:spPr>
          <a:xfrm>
            <a:off x="3762369" y="3728975"/>
            <a:ext cx="1472700" cy="433500"/>
          </a:xfrm>
          <a:prstGeom prst="roundRect">
            <a:avLst>
              <a:gd name="adj" fmla="val 16667"/>
            </a:avLst>
          </a:prstGeom>
          <a:noFill/>
          <a:ln w="28575" cap="flat"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Previous Behaviors</a:t>
            </a:r>
            <a:endParaRPr b="1">
              <a:solidFill>
                <a:srgbClr val="FFFFFF"/>
              </a:solidFill>
              <a:latin typeface="Open Sans"/>
              <a:ea typeface="Open Sans"/>
              <a:cs typeface="Open Sans"/>
              <a:sym typeface="Open Sans"/>
            </a:endParaRPr>
          </a:p>
        </p:txBody>
      </p:sp>
      <p:pic>
        <p:nvPicPr>
          <p:cNvPr id="836" name="Google Shape;836;p106"/>
          <p:cNvPicPr preferRelativeResize="0"/>
          <p:nvPr/>
        </p:nvPicPr>
        <p:blipFill>
          <a:blip r:embed="rId4">
            <a:alphaModFix/>
          </a:blip>
          <a:stretch>
            <a:fillRect/>
          </a:stretch>
        </p:blipFill>
        <p:spPr>
          <a:xfrm>
            <a:off x="6430100" y="2991124"/>
            <a:ext cx="355087" cy="295908"/>
          </a:xfrm>
          <a:prstGeom prst="rect">
            <a:avLst/>
          </a:prstGeom>
          <a:noFill/>
          <a:ln>
            <a:noFill/>
          </a:ln>
        </p:spPr>
      </p:pic>
      <p:cxnSp>
        <p:nvCxnSpPr>
          <p:cNvPr id="837" name="Google Shape;837;p106"/>
          <p:cNvCxnSpPr>
            <a:stCxn id="835" idx="3"/>
            <a:endCxn id="833" idx="2"/>
          </p:cNvCxnSpPr>
          <p:nvPr/>
        </p:nvCxnSpPr>
        <p:spPr>
          <a:xfrm rot="10800000" flipH="1">
            <a:off x="5235069" y="3096125"/>
            <a:ext cx="1064700" cy="849600"/>
          </a:xfrm>
          <a:prstGeom prst="straightConnector1">
            <a:avLst/>
          </a:prstGeom>
          <a:noFill/>
          <a:ln w="28575" cap="flat" cmpd="sng">
            <a:solidFill>
              <a:srgbClr val="FFFFFF"/>
            </a:solidFill>
            <a:prstDash val="dash"/>
            <a:round/>
            <a:headEnd type="none" w="med" len="med"/>
            <a:tailEnd type="triangle" w="med" len="med"/>
          </a:ln>
        </p:spPr>
      </p:cxnSp>
      <p:pic>
        <p:nvPicPr>
          <p:cNvPr id="838" name="Google Shape;838;p106"/>
          <p:cNvPicPr preferRelativeResize="0"/>
          <p:nvPr/>
        </p:nvPicPr>
        <p:blipFill>
          <a:blip r:embed="rId5">
            <a:alphaModFix/>
          </a:blip>
          <a:stretch>
            <a:fillRect/>
          </a:stretch>
        </p:blipFill>
        <p:spPr>
          <a:xfrm>
            <a:off x="2258959" y="1145400"/>
            <a:ext cx="4626082" cy="598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07"/>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Omitted Variable Bias</a:t>
            </a:r>
            <a:endParaRPr/>
          </a:p>
        </p:txBody>
      </p:sp>
      <p:grpSp>
        <p:nvGrpSpPr>
          <p:cNvPr id="844" name="Google Shape;844;p107"/>
          <p:cNvGrpSpPr/>
          <p:nvPr/>
        </p:nvGrpSpPr>
        <p:grpSpPr>
          <a:xfrm>
            <a:off x="2390815" y="2199064"/>
            <a:ext cx="1033340" cy="1359749"/>
            <a:chOff x="1431500" y="1789350"/>
            <a:chExt cx="1248900" cy="1643400"/>
          </a:xfrm>
        </p:grpSpPr>
        <p:sp>
          <p:nvSpPr>
            <p:cNvPr id="845" name="Google Shape;845;p107"/>
            <p:cNvSpPr/>
            <p:nvPr/>
          </p:nvSpPr>
          <p:spPr>
            <a:xfrm>
              <a:off x="1431500" y="1789350"/>
              <a:ext cx="1248900" cy="1643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107"/>
            <p:cNvGrpSpPr/>
            <p:nvPr/>
          </p:nvGrpSpPr>
          <p:grpSpPr>
            <a:xfrm>
              <a:off x="1544750" y="1877813"/>
              <a:ext cx="1022400" cy="1466475"/>
              <a:chOff x="1986550" y="1857375"/>
              <a:chExt cx="1022400" cy="1466475"/>
            </a:xfrm>
          </p:grpSpPr>
          <p:sp>
            <p:nvSpPr>
              <p:cNvPr id="847" name="Google Shape;847;p107"/>
              <p:cNvSpPr/>
              <p:nvPr/>
            </p:nvSpPr>
            <p:spPr>
              <a:xfrm>
                <a:off x="1986550" y="2571750"/>
                <a:ext cx="1022400" cy="752100"/>
              </a:xfrm>
              <a:prstGeom prst="round2SameRect">
                <a:avLst>
                  <a:gd name="adj1" fmla="val 39802"/>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07"/>
              <p:cNvSpPr/>
              <p:nvPr/>
            </p:nvSpPr>
            <p:spPr>
              <a:xfrm>
                <a:off x="2161750" y="1857375"/>
                <a:ext cx="672000" cy="67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49" name="Google Shape;849;p107"/>
          <p:cNvCxnSpPr>
            <a:stCxn id="845" idx="3"/>
            <a:endCxn id="850" idx="1"/>
          </p:cNvCxnSpPr>
          <p:nvPr/>
        </p:nvCxnSpPr>
        <p:spPr>
          <a:xfrm>
            <a:off x="3424155" y="2878938"/>
            <a:ext cx="2802900" cy="0"/>
          </a:xfrm>
          <a:prstGeom prst="straightConnector1">
            <a:avLst/>
          </a:prstGeom>
          <a:noFill/>
          <a:ln w="28575" cap="flat" cmpd="sng">
            <a:solidFill>
              <a:srgbClr val="FFFFFF"/>
            </a:solidFill>
            <a:prstDash val="solid"/>
            <a:round/>
            <a:headEnd type="none" w="med" len="med"/>
            <a:tailEnd type="triangle" w="med" len="med"/>
          </a:ln>
        </p:spPr>
      </p:cxnSp>
      <p:grpSp>
        <p:nvGrpSpPr>
          <p:cNvPr id="851" name="Google Shape;851;p107"/>
          <p:cNvGrpSpPr/>
          <p:nvPr/>
        </p:nvGrpSpPr>
        <p:grpSpPr>
          <a:xfrm>
            <a:off x="4330533" y="2470720"/>
            <a:ext cx="816396" cy="816396"/>
            <a:chOff x="3814227" y="1624345"/>
            <a:chExt cx="986700" cy="986700"/>
          </a:xfrm>
        </p:grpSpPr>
        <p:sp>
          <p:nvSpPr>
            <p:cNvPr id="852" name="Google Shape;852;p107"/>
            <p:cNvSpPr/>
            <p:nvPr/>
          </p:nvSpPr>
          <p:spPr>
            <a:xfrm rot="-2700000">
              <a:off x="3788914" y="1938655"/>
              <a:ext cx="1037326" cy="358079"/>
            </a:xfrm>
            <a:prstGeom prst="roundRect">
              <a:avLst>
                <a:gd name="adj" fmla="val 50000"/>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3" name="Google Shape;853;p107"/>
            <p:cNvCxnSpPr/>
            <p:nvPr/>
          </p:nvCxnSpPr>
          <p:spPr>
            <a:xfrm>
              <a:off x="4180977" y="1991095"/>
              <a:ext cx="253200" cy="253200"/>
            </a:xfrm>
            <a:prstGeom prst="straightConnector1">
              <a:avLst/>
            </a:prstGeom>
            <a:noFill/>
            <a:ln w="38100" cap="flat" cmpd="sng">
              <a:solidFill>
                <a:schemeClr val="dk2"/>
              </a:solidFill>
              <a:prstDash val="solid"/>
              <a:round/>
              <a:headEnd type="none" w="med" len="med"/>
              <a:tailEnd type="none" w="med" len="med"/>
            </a:ln>
          </p:spPr>
        </p:cxnSp>
      </p:grpSp>
      <p:pic>
        <p:nvPicPr>
          <p:cNvPr id="854" name="Google Shape;854;p107"/>
          <p:cNvPicPr preferRelativeResize="0"/>
          <p:nvPr/>
        </p:nvPicPr>
        <p:blipFill>
          <a:blip r:embed="rId3">
            <a:alphaModFix/>
          </a:blip>
          <a:stretch>
            <a:fillRect/>
          </a:stretch>
        </p:blipFill>
        <p:spPr>
          <a:xfrm>
            <a:off x="4330425" y="2199000"/>
            <a:ext cx="761513" cy="224548"/>
          </a:xfrm>
          <a:prstGeom prst="rect">
            <a:avLst/>
          </a:prstGeom>
          <a:noFill/>
          <a:ln>
            <a:noFill/>
          </a:ln>
        </p:spPr>
      </p:pic>
      <p:grpSp>
        <p:nvGrpSpPr>
          <p:cNvPr id="855" name="Google Shape;855;p107"/>
          <p:cNvGrpSpPr/>
          <p:nvPr/>
        </p:nvGrpSpPr>
        <p:grpSpPr>
          <a:xfrm>
            <a:off x="6227047" y="2383343"/>
            <a:ext cx="761539" cy="991142"/>
            <a:chOff x="5791675" y="1270800"/>
            <a:chExt cx="920400" cy="1197900"/>
          </a:xfrm>
        </p:grpSpPr>
        <p:sp>
          <p:nvSpPr>
            <p:cNvPr id="850" name="Google Shape;850;p107"/>
            <p:cNvSpPr/>
            <p:nvPr/>
          </p:nvSpPr>
          <p:spPr>
            <a:xfrm>
              <a:off x="5791675" y="1270800"/>
              <a:ext cx="920400" cy="1197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107"/>
            <p:cNvGrpSpPr/>
            <p:nvPr/>
          </p:nvGrpSpPr>
          <p:grpSpPr>
            <a:xfrm>
              <a:off x="5879425" y="1333100"/>
              <a:ext cx="744900" cy="1073300"/>
              <a:chOff x="5879325" y="1302325"/>
              <a:chExt cx="744900" cy="1073300"/>
            </a:xfrm>
          </p:grpSpPr>
          <p:sp>
            <p:nvSpPr>
              <p:cNvPr id="857" name="Google Shape;857;p107"/>
              <p:cNvSpPr/>
              <p:nvPr/>
            </p:nvSpPr>
            <p:spPr>
              <a:xfrm>
                <a:off x="5879325" y="1827525"/>
                <a:ext cx="744900" cy="548100"/>
              </a:xfrm>
              <a:prstGeom prst="round2SameRect">
                <a:avLst>
                  <a:gd name="adj1" fmla="val 39802"/>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07"/>
              <p:cNvSpPr/>
              <p:nvPr/>
            </p:nvSpPr>
            <p:spPr>
              <a:xfrm>
                <a:off x="6006985" y="1302325"/>
                <a:ext cx="489600" cy="4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9" name="Google Shape;859;p107"/>
          <p:cNvSpPr/>
          <p:nvPr/>
        </p:nvSpPr>
        <p:spPr>
          <a:xfrm>
            <a:off x="3762369" y="3728975"/>
            <a:ext cx="1472700" cy="433500"/>
          </a:xfrm>
          <a:prstGeom prst="roundRect">
            <a:avLst>
              <a:gd name="adj" fmla="val 16667"/>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Previous Behaviors</a:t>
            </a:r>
            <a:endParaRPr b="1">
              <a:solidFill>
                <a:srgbClr val="FFFFFF"/>
              </a:solidFill>
              <a:latin typeface="Open Sans"/>
              <a:ea typeface="Open Sans"/>
              <a:cs typeface="Open Sans"/>
              <a:sym typeface="Open Sans"/>
            </a:endParaRPr>
          </a:p>
        </p:txBody>
      </p:sp>
      <p:pic>
        <p:nvPicPr>
          <p:cNvPr id="860" name="Google Shape;860;p107"/>
          <p:cNvPicPr preferRelativeResize="0"/>
          <p:nvPr/>
        </p:nvPicPr>
        <p:blipFill>
          <a:blip r:embed="rId4">
            <a:alphaModFix/>
          </a:blip>
          <a:stretch>
            <a:fillRect/>
          </a:stretch>
        </p:blipFill>
        <p:spPr>
          <a:xfrm>
            <a:off x="6430100" y="2991124"/>
            <a:ext cx="355087" cy="295908"/>
          </a:xfrm>
          <a:prstGeom prst="rect">
            <a:avLst/>
          </a:prstGeom>
          <a:noFill/>
          <a:ln>
            <a:noFill/>
          </a:ln>
        </p:spPr>
      </p:pic>
      <p:cxnSp>
        <p:nvCxnSpPr>
          <p:cNvPr id="861" name="Google Shape;861;p107"/>
          <p:cNvCxnSpPr>
            <a:stCxn id="859" idx="3"/>
            <a:endCxn id="857" idx="2"/>
          </p:cNvCxnSpPr>
          <p:nvPr/>
        </p:nvCxnSpPr>
        <p:spPr>
          <a:xfrm rot="10800000" flipH="1">
            <a:off x="5235069" y="3096125"/>
            <a:ext cx="1064700" cy="849600"/>
          </a:xfrm>
          <a:prstGeom prst="straightConnector1">
            <a:avLst/>
          </a:prstGeom>
          <a:noFill/>
          <a:ln w="28575" cap="flat" cmpd="sng">
            <a:solidFill>
              <a:srgbClr val="FFFFFF"/>
            </a:solidFill>
            <a:prstDash val="solid"/>
            <a:round/>
            <a:headEnd type="none" w="med" len="med"/>
            <a:tailEnd type="triangle" w="med" len="med"/>
          </a:ln>
        </p:spPr>
      </p:cxnSp>
      <p:pic>
        <p:nvPicPr>
          <p:cNvPr id="862" name="Google Shape;862;p107"/>
          <p:cNvPicPr preferRelativeResize="0"/>
          <p:nvPr/>
        </p:nvPicPr>
        <p:blipFill>
          <a:blip r:embed="rId5">
            <a:alphaModFix/>
          </a:blip>
          <a:stretch>
            <a:fillRect/>
          </a:stretch>
        </p:blipFill>
        <p:spPr>
          <a:xfrm>
            <a:off x="1775313" y="1266875"/>
            <a:ext cx="5593375" cy="543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08"/>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Omitted Variable Bias</a:t>
            </a:r>
            <a:endParaRPr/>
          </a:p>
        </p:txBody>
      </p:sp>
      <p:pic>
        <p:nvPicPr>
          <p:cNvPr id="868" name="Google Shape;868;p108"/>
          <p:cNvPicPr preferRelativeResize="0"/>
          <p:nvPr/>
        </p:nvPicPr>
        <p:blipFill>
          <a:blip r:embed="rId3">
            <a:alphaModFix/>
          </a:blip>
          <a:stretch>
            <a:fillRect/>
          </a:stretch>
        </p:blipFill>
        <p:spPr>
          <a:xfrm>
            <a:off x="2543175" y="1323450"/>
            <a:ext cx="4057650" cy="866775"/>
          </a:xfrm>
          <a:prstGeom prst="rect">
            <a:avLst/>
          </a:prstGeom>
          <a:noFill/>
          <a:ln>
            <a:noFill/>
          </a:ln>
        </p:spPr>
      </p:pic>
      <p:pic>
        <p:nvPicPr>
          <p:cNvPr id="869" name="Google Shape;869;p108"/>
          <p:cNvPicPr preferRelativeResize="0"/>
          <p:nvPr/>
        </p:nvPicPr>
        <p:blipFill>
          <a:blip r:embed="rId4">
            <a:alphaModFix/>
          </a:blip>
          <a:stretch>
            <a:fillRect/>
          </a:stretch>
        </p:blipFill>
        <p:spPr>
          <a:xfrm>
            <a:off x="2090738" y="2695050"/>
            <a:ext cx="4962525" cy="866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09"/>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Selection Bias</a:t>
            </a:r>
            <a:endParaRPr/>
          </a:p>
        </p:txBody>
      </p:sp>
      <p:cxnSp>
        <p:nvCxnSpPr>
          <p:cNvPr id="875" name="Google Shape;875;p109"/>
          <p:cNvCxnSpPr>
            <a:stCxn id="876" idx="3"/>
            <a:endCxn id="877" idx="1"/>
          </p:cNvCxnSpPr>
          <p:nvPr/>
        </p:nvCxnSpPr>
        <p:spPr>
          <a:xfrm>
            <a:off x="5557909" y="3633997"/>
            <a:ext cx="883200" cy="0"/>
          </a:xfrm>
          <a:prstGeom prst="straightConnector1">
            <a:avLst/>
          </a:prstGeom>
          <a:noFill/>
          <a:ln w="19050" cap="flat" cmpd="sng">
            <a:solidFill>
              <a:srgbClr val="FFFFFF"/>
            </a:solidFill>
            <a:prstDash val="dash"/>
            <a:round/>
            <a:headEnd type="none" w="med" len="med"/>
            <a:tailEnd type="triangle" w="med" len="med"/>
          </a:ln>
        </p:spPr>
      </p:cxnSp>
      <p:pic>
        <p:nvPicPr>
          <p:cNvPr id="878" name="Google Shape;878;p109"/>
          <p:cNvPicPr preferRelativeResize="0"/>
          <p:nvPr/>
        </p:nvPicPr>
        <p:blipFill>
          <a:blip r:embed="rId3">
            <a:alphaModFix/>
          </a:blip>
          <a:stretch>
            <a:fillRect/>
          </a:stretch>
        </p:blipFill>
        <p:spPr>
          <a:xfrm>
            <a:off x="2027828" y="2248973"/>
            <a:ext cx="1382542" cy="1382536"/>
          </a:xfrm>
          <a:prstGeom prst="rect">
            <a:avLst/>
          </a:prstGeom>
          <a:noFill/>
          <a:ln>
            <a:noFill/>
          </a:ln>
        </p:spPr>
      </p:pic>
      <p:pic>
        <p:nvPicPr>
          <p:cNvPr id="879" name="Google Shape;879;p109"/>
          <p:cNvPicPr preferRelativeResize="0"/>
          <p:nvPr/>
        </p:nvPicPr>
        <p:blipFill>
          <a:blip r:embed="rId4">
            <a:alphaModFix/>
          </a:blip>
          <a:stretch>
            <a:fillRect/>
          </a:stretch>
        </p:blipFill>
        <p:spPr>
          <a:xfrm>
            <a:off x="4352552" y="1594025"/>
            <a:ext cx="1205411" cy="1205406"/>
          </a:xfrm>
          <a:prstGeom prst="rect">
            <a:avLst/>
          </a:prstGeom>
          <a:noFill/>
          <a:ln>
            <a:noFill/>
          </a:ln>
        </p:spPr>
      </p:pic>
      <p:cxnSp>
        <p:nvCxnSpPr>
          <p:cNvPr id="880" name="Google Shape;880;p109"/>
          <p:cNvCxnSpPr>
            <a:stCxn id="878" idx="3"/>
            <a:endCxn id="879" idx="1"/>
          </p:cNvCxnSpPr>
          <p:nvPr/>
        </p:nvCxnSpPr>
        <p:spPr>
          <a:xfrm rot="10800000" flipH="1">
            <a:off x="3410369" y="2196840"/>
            <a:ext cx="942300" cy="743400"/>
          </a:xfrm>
          <a:prstGeom prst="straightConnector1">
            <a:avLst/>
          </a:prstGeom>
          <a:noFill/>
          <a:ln w="28575" cap="flat" cmpd="sng">
            <a:solidFill>
              <a:srgbClr val="FFFFFF"/>
            </a:solidFill>
            <a:prstDash val="solid"/>
            <a:round/>
            <a:headEnd type="none" w="med" len="med"/>
            <a:tailEnd type="triangle" w="med" len="med"/>
          </a:ln>
        </p:spPr>
      </p:cxnSp>
      <p:cxnSp>
        <p:nvCxnSpPr>
          <p:cNvPr id="881" name="Google Shape;881;p109"/>
          <p:cNvCxnSpPr>
            <a:stCxn id="878" idx="3"/>
            <a:endCxn id="882" idx="1"/>
          </p:cNvCxnSpPr>
          <p:nvPr/>
        </p:nvCxnSpPr>
        <p:spPr>
          <a:xfrm>
            <a:off x="3410369" y="2940240"/>
            <a:ext cx="942300" cy="693900"/>
          </a:xfrm>
          <a:prstGeom prst="straightConnector1">
            <a:avLst/>
          </a:prstGeom>
          <a:noFill/>
          <a:ln w="28575" cap="flat" cmpd="sng">
            <a:solidFill>
              <a:srgbClr val="FFFFFF"/>
            </a:solidFill>
            <a:prstDash val="solid"/>
            <a:round/>
            <a:headEnd type="none" w="med" len="med"/>
            <a:tailEnd type="triangle" w="med" len="med"/>
          </a:ln>
        </p:spPr>
      </p:cxnSp>
      <p:pic>
        <p:nvPicPr>
          <p:cNvPr id="883" name="Google Shape;883;p109"/>
          <p:cNvPicPr preferRelativeResize="0"/>
          <p:nvPr/>
        </p:nvPicPr>
        <p:blipFill>
          <a:blip r:embed="rId5">
            <a:alphaModFix/>
          </a:blip>
          <a:stretch>
            <a:fillRect/>
          </a:stretch>
        </p:blipFill>
        <p:spPr>
          <a:xfrm>
            <a:off x="6441109" y="1859214"/>
            <a:ext cx="675030" cy="675027"/>
          </a:xfrm>
          <a:prstGeom prst="rect">
            <a:avLst/>
          </a:prstGeom>
          <a:noFill/>
          <a:ln>
            <a:noFill/>
          </a:ln>
        </p:spPr>
      </p:pic>
      <p:pic>
        <p:nvPicPr>
          <p:cNvPr id="877" name="Google Shape;877;p109"/>
          <p:cNvPicPr preferRelativeResize="0"/>
          <p:nvPr/>
        </p:nvPicPr>
        <p:blipFill>
          <a:blip r:embed="rId5">
            <a:alphaModFix/>
          </a:blip>
          <a:stretch>
            <a:fillRect/>
          </a:stretch>
        </p:blipFill>
        <p:spPr>
          <a:xfrm>
            <a:off x="6441109" y="3296484"/>
            <a:ext cx="675030" cy="675027"/>
          </a:xfrm>
          <a:prstGeom prst="rect">
            <a:avLst/>
          </a:prstGeom>
          <a:noFill/>
          <a:ln>
            <a:noFill/>
          </a:ln>
        </p:spPr>
      </p:pic>
      <p:cxnSp>
        <p:nvCxnSpPr>
          <p:cNvPr id="884" name="Google Shape;884;p109"/>
          <p:cNvCxnSpPr>
            <a:stCxn id="879" idx="3"/>
            <a:endCxn id="883" idx="1"/>
          </p:cNvCxnSpPr>
          <p:nvPr/>
        </p:nvCxnSpPr>
        <p:spPr>
          <a:xfrm>
            <a:off x="5557964" y="2196728"/>
            <a:ext cx="883200" cy="0"/>
          </a:xfrm>
          <a:prstGeom prst="straightConnector1">
            <a:avLst/>
          </a:prstGeom>
          <a:noFill/>
          <a:ln w="19050" cap="flat" cmpd="sng">
            <a:solidFill>
              <a:srgbClr val="FFFFFF"/>
            </a:solidFill>
            <a:prstDash val="dash"/>
            <a:round/>
            <a:headEnd type="none" w="med" len="med"/>
            <a:tailEnd type="triangle" w="med" len="med"/>
          </a:ln>
        </p:spPr>
      </p:cxnSp>
      <p:pic>
        <p:nvPicPr>
          <p:cNvPr id="885" name="Google Shape;885;p109"/>
          <p:cNvPicPr preferRelativeResize="0"/>
          <p:nvPr/>
        </p:nvPicPr>
        <p:blipFill>
          <a:blip r:embed="rId6">
            <a:alphaModFix/>
          </a:blip>
          <a:stretch>
            <a:fillRect/>
          </a:stretch>
        </p:blipFill>
        <p:spPr>
          <a:xfrm>
            <a:off x="5851976" y="2049168"/>
            <a:ext cx="295120" cy="295119"/>
          </a:xfrm>
          <a:prstGeom prst="rect">
            <a:avLst/>
          </a:prstGeom>
          <a:noFill/>
          <a:ln>
            <a:noFill/>
          </a:ln>
        </p:spPr>
      </p:pic>
      <p:pic>
        <p:nvPicPr>
          <p:cNvPr id="882" name="Google Shape;882;p109"/>
          <p:cNvPicPr preferRelativeResize="0"/>
          <p:nvPr/>
        </p:nvPicPr>
        <p:blipFill>
          <a:blip r:embed="rId7">
            <a:alphaModFix/>
          </a:blip>
          <a:stretch>
            <a:fillRect/>
          </a:stretch>
        </p:blipFill>
        <p:spPr>
          <a:xfrm>
            <a:off x="4352552" y="3031294"/>
            <a:ext cx="1205411" cy="1205406"/>
          </a:xfrm>
          <a:prstGeom prst="rect">
            <a:avLst/>
          </a:prstGeom>
          <a:noFill/>
          <a:ln>
            <a:noFill/>
          </a:ln>
        </p:spPr>
      </p:pic>
      <p:pic>
        <p:nvPicPr>
          <p:cNvPr id="886" name="Google Shape;886;p109"/>
          <p:cNvPicPr preferRelativeResize="0"/>
          <p:nvPr/>
        </p:nvPicPr>
        <p:blipFill>
          <a:blip r:embed="rId8">
            <a:alphaModFix/>
          </a:blip>
          <a:stretch>
            <a:fillRect/>
          </a:stretch>
        </p:blipFill>
        <p:spPr>
          <a:xfrm>
            <a:off x="5852957" y="3487419"/>
            <a:ext cx="293156" cy="293155"/>
          </a:xfrm>
          <a:prstGeom prst="rect">
            <a:avLst/>
          </a:prstGeom>
          <a:noFill/>
          <a:ln>
            <a:noFill/>
          </a:ln>
        </p:spPr>
      </p:pic>
      <p:sp>
        <p:nvSpPr>
          <p:cNvPr id="887" name="Google Shape;887;p109"/>
          <p:cNvSpPr txBox="1"/>
          <p:nvPr/>
        </p:nvSpPr>
        <p:spPr>
          <a:xfrm>
            <a:off x="4807698" y="2779393"/>
            <a:ext cx="295200" cy="321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600" b="1">
                <a:solidFill>
                  <a:srgbClr val="FFFFFF"/>
                </a:solidFill>
                <a:latin typeface="Open Sans"/>
                <a:ea typeface="Open Sans"/>
                <a:cs typeface="Open Sans"/>
                <a:sym typeface="Open Sans"/>
              </a:rPr>
              <a:t>≠</a:t>
            </a:r>
            <a:endParaRPr sz="3600" b="1">
              <a:solidFill>
                <a:srgbClr val="FFFFFF"/>
              </a:solidFill>
              <a:latin typeface="Open Sans"/>
              <a:ea typeface="Open Sans"/>
              <a:cs typeface="Open Sans"/>
              <a:sym typeface="Open Sans"/>
            </a:endParaRPr>
          </a:p>
        </p:txBody>
      </p:sp>
      <p:sp>
        <p:nvSpPr>
          <p:cNvPr id="888" name="Google Shape;888;p109"/>
          <p:cNvSpPr/>
          <p:nvPr/>
        </p:nvSpPr>
        <p:spPr>
          <a:xfrm>
            <a:off x="6441172" y="1743757"/>
            <a:ext cx="675000" cy="2322600"/>
          </a:xfrm>
          <a:prstGeom prst="rect">
            <a:avLst/>
          </a:prstGeom>
          <a:solidFill>
            <a:srgbClr val="3E3E3E">
              <a:alpha val="476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09"/>
          <p:cNvSpPr txBox="1">
            <a:spLocks noGrp="1"/>
          </p:cNvSpPr>
          <p:nvPr>
            <p:ph type="title"/>
          </p:nvPr>
        </p:nvSpPr>
        <p:spPr>
          <a:xfrm>
            <a:off x="1331100" y="1018650"/>
            <a:ext cx="6481800" cy="669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3000"/>
              <a:t>When random assignment goes wrong</a:t>
            </a:r>
            <a:endParaRPr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883"/>
                                        </p:tgtEl>
                                        <p:attrNameLst>
                                          <p:attrName>style.visibility</p:attrName>
                                        </p:attrNameLst>
                                      </p:cBhvr>
                                      <p:to>
                                        <p:strVal val="visible"/>
                                      </p:to>
                                    </p:set>
                                    <p:animEffect transition="in" filter="fade">
                                      <p:cBhvr>
                                        <p:cTn id="9" dur="1"/>
                                        <p:tgtEl>
                                          <p:spTgt spid="883"/>
                                        </p:tgtEl>
                                      </p:cBhvr>
                                    </p:animEffect>
                                  </p:childTnLst>
                                </p:cTn>
                              </p:par>
                              <p:par>
                                <p:cTn id="10" presetID="10" presetClass="entr" presetSubtype="0" fill="hold" nodeType="withEffect">
                                  <p:stCondLst>
                                    <p:cond delay="0"/>
                                  </p:stCondLst>
                                  <p:childTnLst>
                                    <p:set>
                                      <p:cBhvr>
                                        <p:cTn id="11" dur="1" fill="hold">
                                          <p:stCondLst>
                                            <p:cond delay="0"/>
                                          </p:stCondLst>
                                        </p:cTn>
                                        <p:tgtEl>
                                          <p:spTgt spid="877"/>
                                        </p:tgtEl>
                                        <p:attrNameLst>
                                          <p:attrName>style.visibility</p:attrName>
                                        </p:attrNameLst>
                                      </p:cBhvr>
                                      <p:to>
                                        <p:strVal val="visible"/>
                                      </p:to>
                                    </p:set>
                                    <p:animEffect transition="in" filter="fade">
                                      <p:cBhvr>
                                        <p:cTn id="12" dur="1"/>
                                        <p:tgtEl>
                                          <p:spTgt spid="877"/>
                                        </p:tgtEl>
                                      </p:cBhvr>
                                    </p:animEffect>
                                  </p:childTnLst>
                                </p:cTn>
                              </p:par>
                              <p:par>
                                <p:cTn id="13" presetID="10" presetClass="entr" presetSubtype="0" fill="hold" nodeType="withEffect">
                                  <p:stCondLst>
                                    <p:cond delay="0"/>
                                  </p:stCondLst>
                                  <p:childTnLst>
                                    <p:set>
                                      <p:cBhvr>
                                        <p:cTn id="14" dur="1" fill="hold">
                                          <p:stCondLst>
                                            <p:cond delay="0"/>
                                          </p:stCondLst>
                                        </p:cTn>
                                        <p:tgtEl>
                                          <p:spTgt spid="884"/>
                                        </p:tgtEl>
                                        <p:attrNameLst>
                                          <p:attrName>style.visibility</p:attrName>
                                        </p:attrNameLst>
                                      </p:cBhvr>
                                      <p:to>
                                        <p:strVal val="visible"/>
                                      </p:to>
                                    </p:set>
                                    <p:animEffect transition="in" filter="fade">
                                      <p:cBhvr>
                                        <p:cTn id="15" dur="1"/>
                                        <p:tgtEl>
                                          <p:spTgt spid="884"/>
                                        </p:tgtEl>
                                      </p:cBhvr>
                                    </p:animEffect>
                                  </p:childTnLst>
                                </p:cTn>
                              </p:par>
                              <p:par>
                                <p:cTn id="16" presetID="10" presetClass="entr" presetSubtype="0" fill="hold" nodeType="withEffect">
                                  <p:stCondLst>
                                    <p:cond delay="0"/>
                                  </p:stCondLst>
                                  <p:childTnLst>
                                    <p:set>
                                      <p:cBhvr>
                                        <p:cTn id="17" dur="1" fill="hold">
                                          <p:stCondLst>
                                            <p:cond delay="0"/>
                                          </p:stCondLst>
                                        </p:cTn>
                                        <p:tgtEl>
                                          <p:spTgt spid="885"/>
                                        </p:tgtEl>
                                        <p:attrNameLst>
                                          <p:attrName>style.visibility</p:attrName>
                                        </p:attrNameLst>
                                      </p:cBhvr>
                                      <p:to>
                                        <p:strVal val="visible"/>
                                      </p:to>
                                    </p:set>
                                    <p:animEffect transition="in" filter="fade">
                                      <p:cBhvr>
                                        <p:cTn id="18" dur="1"/>
                                        <p:tgtEl>
                                          <p:spTgt spid="885"/>
                                        </p:tgtEl>
                                      </p:cBhvr>
                                    </p:animEffect>
                                  </p:childTnLst>
                                </p:cTn>
                              </p:par>
                              <p:par>
                                <p:cTn id="19" presetID="10" presetClass="entr" presetSubtype="0" fill="hold" nodeType="withEffect">
                                  <p:stCondLst>
                                    <p:cond delay="0"/>
                                  </p:stCondLst>
                                  <p:childTnLst>
                                    <p:set>
                                      <p:cBhvr>
                                        <p:cTn id="20" dur="1" fill="hold">
                                          <p:stCondLst>
                                            <p:cond delay="0"/>
                                          </p:stCondLst>
                                        </p:cTn>
                                        <p:tgtEl>
                                          <p:spTgt spid="886"/>
                                        </p:tgtEl>
                                        <p:attrNameLst>
                                          <p:attrName>style.visibility</p:attrName>
                                        </p:attrNameLst>
                                      </p:cBhvr>
                                      <p:to>
                                        <p:strVal val="visible"/>
                                      </p:to>
                                    </p:set>
                                    <p:animEffect transition="in" filter="fade">
                                      <p:cBhvr>
                                        <p:cTn id="21" dur="1"/>
                                        <p:tgtEl>
                                          <p:spTgt spid="886"/>
                                        </p:tgtEl>
                                      </p:cBhvr>
                                    </p:animEffect>
                                  </p:childTnLst>
                                </p:cTn>
                              </p:par>
                              <p:par>
                                <p:cTn id="22" presetID="10" presetClass="entr" presetSubtype="0" fill="hold" nodeType="withEffect">
                                  <p:stCondLst>
                                    <p:cond delay="0"/>
                                  </p:stCondLst>
                                  <p:childTnLst>
                                    <p:set>
                                      <p:cBhvr>
                                        <p:cTn id="23" dur="1" fill="hold">
                                          <p:stCondLst>
                                            <p:cond delay="0"/>
                                          </p:stCondLst>
                                        </p:cTn>
                                        <p:tgtEl>
                                          <p:spTgt spid="888"/>
                                        </p:tgtEl>
                                        <p:attrNameLst>
                                          <p:attrName>style.visibility</p:attrName>
                                        </p:attrNameLst>
                                      </p:cBhvr>
                                      <p:to>
                                        <p:strVal val="visible"/>
                                      </p:to>
                                    </p:set>
                                    <p:animEffect transition="in" filter="fade">
                                      <p:cBhvr>
                                        <p:cTn id="24" dur="1"/>
                                        <p:tgtEl>
                                          <p:spTgt spid="8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pic>
        <p:nvPicPr>
          <p:cNvPr id="894" name="Google Shape;894;p110"/>
          <p:cNvPicPr preferRelativeResize="0"/>
          <p:nvPr/>
        </p:nvPicPr>
        <p:blipFill>
          <a:blip r:embed="rId3">
            <a:alphaModFix/>
          </a:blip>
          <a:stretch>
            <a:fillRect/>
          </a:stretch>
        </p:blipFill>
        <p:spPr>
          <a:xfrm>
            <a:off x="1292562" y="1838075"/>
            <a:ext cx="6558876" cy="1467350"/>
          </a:xfrm>
          <a:prstGeom prst="rect">
            <a:avLst/>
          </a:prstGeom>
          <a:noFill/>
          <a:ln>
            <a:noFill/>
          </a:ln>
        </p:spPr>
      </p:pic>
      <p:sp>
        <p:nvSpPr>
          <p:cNvPr id="895" name="Google Shape;895;p110"/>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Selection Bias</a:t>
            </a:r>
            <a:endParaRPr/>
          </a:p>
        </p:txBody>
      </p:sp>
      <p:sp>
        <p:nvSpPr>
          <p:cNvPr id="896" name="Google Shape;896;p110"/>
          <p:cNvSpPr/>
          <p:nvPr/>
        </p:nvSpPr>
        <p:spPr>
          <a:xfrm>
            <a:off x="1466850" y="2333625"/>
            <a:ext cx="6384600" cy="1152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10"/>
          <p:cNvSpPr/>
          <p:nvPr/>
        </p:nvSpPr>
        <p:spPr>
          <a:xfrm>
            <a:off x="2663025" y="2889951"/>
            <a:ext cx="5188500" cy="475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10"/>
          <p:cNvSpPr/>
          <p:nvPr/>
        </p:nvSpPr>
        <p:spPr>
          <a:xfrm>
            <a:off x="1514475" y="2876550"/>
            <a:ext cx="6336900" cy="47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9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9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111"/>
          <p:cNvSpPr txBox="1">
            <a:spLocks noGrp="1"/>
          </p:cNvSpPr>
          <p:nvPr>
            <p:ph type="title"/>
          </p:nvPr>
        </p:nvSpPr>
        <p:spPr>
          <a:xfrm>
            <a:off x="623887" y="1282304"/>
            <a:ext cx="3605100" cy="2139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a:t>Instrumental Variables</a:t>
            </a:r>
            <a:endParaRPr/>
          </a:p>
        </p:txBody>
      </p:sp>
      <p:sp>
        <p:nvSpPr>
          <p:cNvPr id="904" name="Google Shape;904;p111"/>
          <p:cNvSpPr txBox="1">
            <a:spLocks noGrp="1"/>
          </p:cNvSpPr>
          <p:nvPr>
            <p:ph type="body" idx="1"/>
          </p:nvPr>
        </p:nvSpPr>
        <p:spPr>
          <a:xfrm>
            <a:off x="623887" y="3442098"/>
            <a:ext cx="3605100" cy="1125000"/>
          </a:xfrm>
          <a:prstGeom prst="rect">
            <a:avLst/>
          </a:prstGeom>
        </p:spPr>
        <p:txBody>
          <a:bodyPr spcFirstLastPara="1" wrap="square" lIns="91425" tIns="45700" rIns="91425" bIns="45700" anchor="t" anchorCtr="0">
            <a:noAutofit/>
          </a:bodyPr>
          <a:lstStyle/>
          <a:p>
            <a:pPr marL="0" lvl="0" indent="0" algn="l" rtl="0">
              <a:spcBef>
                <a:spcPts val="165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112"/>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Example: Retargeting</a:t>
            </a:r>
            <a:endParaRPr/>
          </a:p>
        </p:txBody>
      </p:sp>
      <p:grpSp>
        <p:nvGrpSpPr>
          <p:cNvPr id="910" name="Google Shape;910;p112"/>
          <p:cNvGrpSpPr/>
          <p:nvPr/>
        </p:nvGrpSpPr>
        <p:grpSpPr>
          <a:xfrm>
            <a:off x="1723825" y="1714389"/>
            <a:ext cx="2991050" cy="1889823"/>
            <a:chOff x="2449875" y="1714389"/>
            <a:chExt cx="2991050" cy="1889823"/>
          </a:xfrm>
        </p:grpSpPr>
        <p:pic>
          <p:nvPicPr>
            <p:cNvPr id="911" name="Google Shape;911;p112"/>
            <p:cNvPicPr preferRelativeResize="0"/>
            <p:nvPr/>
          </p:nvPicPr>
          <p:blipFill>
            <a:blip r:embed="rId3">
              <a:alphaModFix/>
            </a:blip>
            <a:stretch>
              <a:fillRect/>
            </a:stretch>
          </p:blipFill>
          <p:spPr>
            <a:xfrm>
              <a:off x="4012175" y="1944925"/>
              <a:ext cx="1428750" cy="1428750"/>
            </a:xfrm>
            <a:prstGeom prst="rect">
              <a:avLst/>
            </a:prstGeom>
            <a:noFill/>
            <a:ln>
              <a:noFill/>
            </a:ln>
          </p:spPr>
        </p:pic>
        <p:pic>
          <p:nvPicPr>
            <p:cNvPr id="912" name="Google Shape;912;p112"/>
            <p:cNvPicPr preferRelativeResize="0"/>
            <p:nvPr/>
          </p:nvPicPr>
          <p:blipFill>
            <a:blip r:embed="rId4">
              <a:alphaModFix/>
            </a:blip>
            <a:stretch>
              <a:fillRect/>
            </a:stretch>
          </p:blipFill>
          <p:spPr>
            <a:xfrm>
              <a:off x="2449875" y="1714389"/>
              <a:ext cx="575024" cy="575023"/>
            </a:xfrm>
            <a:prstGeom prst="rect">
              <a:avLst/>
            </a:prstGeom>
            <a:noFill/>
            <a:ln>
              <a:noFill/>
            </a:ln>
          </p:spPr>
        </p:pic>
        <p:pic>
          <p:nvPicPr>
            <p:cNvPr id="913" name="Google Shape;913;p112"/>
            <p:cNvPicPr preferRelativeResize="0"/>
            <p:nvPr/>
          </p:nvPicPr>
          <p:blipFill>
            <a:blip r:embed="rId4">
              <a:alphaModFix/>
            </a:blip>
            <a:stretch>
              <a:fillRect/>
            </a:stretch>
          </p:blipFill>
          <p:spPr>
            <a:xfrm>
              <a:off x="2449876" y="2371789"/>
              <a:ext cx="575024" cy="575023"/>
            </a:xfrm>
            <a:prstGeom prst="rect">
              <a:avLst/>
            </a:prstGeom>
            <a:noFill/>
            <a:ln>
              <a:noFill/>
            </a:ln>
          </p:spPr>
        </p:pic>
        <p:pic>
          <p:nvPicPr>
            <p:cNvPr id="914" name="Google Shape;914;p112"/>
            <p:cNvPicPr preferRelativeResize="0"/>
            <p:nvPr/>
          </p:nvPicPr>
          <p:blipFill>
            <a:blip r:embed="rId4">
              <a:alphaModFix/>
            </a:blip>
            <a:stretch>
              <a:fillRect/>
            </a:stretch>
          </p:blipFill>
          <p:spPr>
            <a:xfrm>
              <a:off x="2449876" y="3029189"/>
              <a:ext cx="575024" cy="575023"/>
            </a:xfrm>
            <a:prstGeom prst="rect">
              <a:avLst/>
            </a:prstGeom>
            <a:noFill/>
            <a:ln>
              <a:noFill/>
            </a:ln>
          </p:spPr>
        </p:pic>
        <p:cxnSp>
          <p:nvCxnSpPr>
            <p:cNvPr id="915" name="Google Shape;915;p112"/>
            <p:cNvCxnSpPr>
              <a:stCxn id="912" idx="3"/>
              <a:endCxn id="916" idx="2"/>
            </p:cNvCxnSpPr>
            <p:nvPr/>
          </p:nvCxnSpPr>
          <p:spPr>
            <a:xfrm>
              <a:off x="3024899" y="2001901"/>
              <a:ext cx="999000" cy="398700"/>
            </a:xfrm>
            <a:prstGeom prst="straightConnector1">
              <a:avLst/>
            </a:prstGeom>
            <a:noFill/>
            <a:ln w="28575" cap="flat" cmpd="sng">
              <a:solidFill>
                <a:srgbClr val="FFFFFF"/>
              </a:solidFill>
              <a:prstDash val="solid"/>
              <a:round/>
              <a:headEnd type="none" w="med" len="med"/>
              <a:tailEnd type="triangle" w="med" len="med"/>
            </a:ln>
          </p:spPr>
        </p:cxnSp>
        <p:cxnSp>
          <p:nvCxnSpPr>
            <p:cNvPr id="917" name="Google Shape;917;p112"/>
            <p:cNvCxnSpPr>
              <a:stCxn id="913" idx="3"/>
              <a:endCxn id="911" idx="1"/>
            </p:cNvCxnSpPr>
            <p:nvPr/>
          </p:nvCxnSpPr>
          <p:spPr>
            <a:xfrm>
              <a:off x="3024899" y="2659301"/>
              <a:ext cx="987300" cy="0"/>
            </a:xfrm>
            <a:prstGeom prst="straightConnector1">
              <a:avLst/>
            </a:prstGeom>
            <a:noFill/>
            <a:ln w="28575" cap="flat" cmpd="sng">
              <a:solidFill>
                <a:srgbClr val="FFFFFF"/>
              </a:solidFill>
              <a:prstDash val="dash"/>
              <a:round/>
              <a:headEnd type="none" w="med" len="med"/>
              <a:tailEnd type="triangle" w="med" len="med"/>
            </a:ln>
          </p:spPr>
        </p:cxnSp>
        <p:cxnSp>
          <p:nvCxnSpPr>
            <p:cNvPr id="918" name="Google Shape;918;p112"/>
            <p:cNvCxnSpPr>
              <a:stCxn id="914" idx="3"/>
              <a:endCxn id="919" idx="2"/>
            </p:cNvCxnSpPr>
            <p:nvPr/>
          </p:nvCxnSpPr>
          <p:spPr>
            <a:xfrm rot="10800000" flipH="1">
              <a:off x="3024900" y="2891901"/>
              <a:ext cx="999000" cy="424800"/>
            </a:xfrm>
            <a:prstGeom prst="straightConnector1">
              <a:avLst/>
            </a:prstGeom>
            <a:noFill/>
            <a:ln w="28575" cap="flat" cmpd="sng">
              <a:solidFill>
                <a:srgbClr val="FFFFFF"/>
              </a:solidFill>
              <a:prstDash val="dot"/>
              <a:round/>
              <a:headEnd type="none" w="med" len="med"/>
              <a:tailEnd type="triangle" w="med" len="med"/>
            </a:ln>
          </p:spPr>
        </p:cxnSp>
        <p:pic>
          <p:nvPicPr>
            <p:cNvPr id="920" name="Google Shape;920;p112"/>
            <p:cNvPicPr preferRelativeResize="0"/>
            <p:nvPr/>
          </p:nvPicPr>
          <p:blipFill>
            <a:blip r:embed="rId5">
              <a:alphaModFix/>
            </a:blip>
            <a:stretch>
              <a:fillRect/>
            </a:stretch>
          </p:blipFill>
          <p:spPr>
            <a:xfrm>
              <a:off x="3254050" y="2545000"/>
              <a:ext cx="228600" cy="228600"/>
            </a:xfrm>
            <a:prstGeom prst="rect">
              <a:avLst/>
            </a:prstGeom>
            <a:noFill/>
            <a:ln>
              <a:noFill/>
            </a:ln>
          </p:spPr>
        </p:pic>
        <p:pic>
          <p:nvPicPr>
            <p:cNvPr id="921" name="Google Shape;921;p112"/>
            <p:cNvPicPr preferRelativeResize="0"/>
            <p:nvPr/>
          </p:nvPicPr>
          <p:blipFill>
            <a:blip r:embed="rId5">
              <a:alphaModFix/>
            </a:blip>
            <a:stretch>
              <a:fillRect/>
            </a:stretch>
          </p:blipFill>
          <p:spPr>
            <a:xfrm>
              <a:off x="3254050" y="2985450"/>
              <a:ext cx="228600" cy="228600"/>
            </a:xfrm>
            <a:prstGeom prst="rect">
              <a:avLst/>
            </a:prstGeom>
            <a:noFill/>
            <a:ln>
              <a:noFill/>
            </a:ln>
          </p:spPr>
        </p:pic>
        <p:sp>
          <p:nvSpPr>
            <p:cNvPr id="919" name="Google Shape;919;p112"/>
            <p:cNvSpPr/>
            <p:nvPr/>
          </p:nvSpPr>
          <p:spPr>
            <a:xfrm>
              <a:off x="4023835" y="2777528"/>
              <a:ext cx="228600" cy="228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12"/>
            <p:cNvSpPr/>
            <p:nvPr/>
          </p:nvSpPr>
          <p:spPr>
            <a:xfrm>
              <a:off x="4023835" y="2286230"/>
              <a:ext cx="228600" cy="228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 name="Google Shape;922;p112"/>
          <p:cNvSpPr txBox="1"/>
          <p:nvPr/>
        </p:nvSpPr>
        <p:spPr>
          <a:xfrm>
            <a:off x="4684125" y="1908450"/>
            <a:ext cx="3105900" cy="13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Complete Randomization</a:t>
            </a:r>
            <a:endParaRPr sz="1800" b="1">
              <a:solidFill>
                <a:srgbClr val="FFFFFF"/>
              </a:solidFill>
              <a:latin typeface="Open Sans"/>
              <a:ea typeface="Open Sans"/>
              <a:cs typeface="Open Sans"/>
              <a:sym typeface="Open Sans"/>
            </a:endParaRPr>
          </a:p>
          <a:p>
            <a:pPr marL="0" lvl="0" indent="0" algn="ctr" rtl="0">
              <a:spcBef>
                <a:spcPts val="0"/>
              </a:spcBef>
              <a:spcAft>
                <a:spcPts val="0"/>
              </a:spcAft>
              <a:buNone/>
            </a:pPr>
            <a:endParaRPr sz="1800" b="1">
              <a:solidFill>
                <a:srgbClr val="FFFFFF"/>
              </a:solidFill>
              <a:latin typeface="Open Sans"/>
              <a:ea typeface="Open Sans"/>
              <a:cs typeface="Open Sans"/>
              <a:sym typeface="Open Sans"/>
            </a:endParaRPr>
          </a:p>
          <a:p>
            <a:pPr marL="0" lvl="0" indent="0" algn="ctr" rtl="0">
              <a:spcBef>
                <a:spcPts val="0"/>
              </a:spcBef>
              <a:spcAft>
                <a:spcPts val="0"/>
              </a:spcAft>
              <a:buNone/>
            </a:pPr>
            <a:r>
              <a:rPr lang="en" sz="1800" b="1">
                <a:solidFill>
                  <a:srgbClr val="FFFFFF"/>
                </a:solidFill>
                <a:latin typeface="Open Sans"/>
                <a:ea typeface="Open Sans"/>
                <a:cs typeface="Open Sans"/>
                <a:sym typeface="Open Sans"/>
              </a:rPr>
              <a:t>Incomplete Treatment</a:t>
            </a:r>
            <a:endParaRPr sz="1800" b="1">
              <a:solidFill>
                <a:srgbClr val="FFFFFF"/>
              </a:solidFill>
              <a:latin typeface="Open Sans"/>
              <a:ea typeface="Open Sans"/>
              <a:cs typeface="Open Sans"/>
              <a:sym typeface="Open Sans"/>
            </a:endParaRPr>
          </a:p>
        </p:txBody>
      </p:sp>
      <p:sp>
        <p:nvSpPr>
          <p:cNvPr id="923" name="Google Shape;923;p112"/>
          <p:cNvSpPr txBox="1"/>
          <p:nvPr/>
        </p:nvSpPr>
        <p:spPr>
          <a:xfrm>
            <a:off x="5208075" y="3235050"/>
            <a:ext cx="2058000" cy="490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rgbClr val="AAE145"/>
                </a:solidFill>
                <a:latin typeface="Open Sans"/>
                <a:ea typeface="Open Sans"/>
                <a:cs typeface="Open Sans"/>
                <a:sym typeface="Open Sans"/>
              </a:rPr>
              <a:t>Selection Bias!</a:t>
            </a:r>
            <a:endParaRPr sz="1800" b="1">
              <a:solidFill>
                <a:srgbClr val="AAE145"/>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13"/>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Solving with Regression</a:t>
            </a:r>
            <a:endParaRPr/>
          </a:p>
        </p:txBody>
      </p:sp>
      <p:pic>
        <p:nvPicPr>
          <p:cNvPr id="929" name="Google Shape;929;p113"/>
          <p:cNvPicPr preferRelativeResize="0"/>
          <p:nvPr/>
        </p:nvPicPr>
        <p:blipFill>
          <a:blip r:embed="rId3">
            <a:alphaModFix/>
          </a:blip>
          <a:stretch>
            <a:fillRect/>
          </a:stretch>
        </p:blipFill>
        <p:spPr>
          <a:xfrm>
            <a:off x="1410775" y="2092300"/>
            <a:ext cx="6261300" cy="535275"/>
          </a:xfrm>
          <a:prstGeom prst="rect">
            <a:avLst/>
          </a:prstGeom>
          <a:noFill/>
          <a:ln>
            <a:noFill/>
          </a:ln>
        </p:spPr>
      </p:pic>
      <p:sp>
        <p:nvSpPr>
          <p:cNvPr id="930" name="Google Shape;930;p113"/>
          <p:cNvSpPr/>
          <p:nvPr/>
        </p:nvSpPr>
        <p:spPr>
          <a:xfrm>
            <a:off x="1946350" y="2121738"/>
            <a:ext cx="476400" cy="476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13"/>
          <p:cNvSpPr/>
          <p:nvPr/>
        </p:nvSpPr>
        <p:spPr>
          <a:xfrm>
            <a:off x="7256825" y="2141175"/>
            <a:ext cx="476400" cy="476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13"/>
          <p:cNvSpPr/>
          <p:nvPr/>
        </p:nvSpPr>
        <p:spPr>
          <a:xfrm>
            <a:off x="5514150" y="2090538"/>
            <a:ext cx="538800" cy="538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3" name="Google Shape;933;p113"/>
          <p:cNvCxnSpPr>
            <a:stCxn id="931" idx="0"/>
            <a:endCxn id="932" idx="0"/>
          </p:cNvCxnSpPr>
          <p:nvPr/>
        </p:nvCxnSpPr>
        <p:spPr>
          <a:xfrm rot="5400000" flipH="1">
            <a:off x="6613925" y="1260075"/>
            <a:ext cx="50700" cy="1711500"/>
          </a:xfrm>
          <a:prstGeom prst="curvedConnector3">
            <a:avLst>
              <a:gd name="adj1" fmla="val 886391"/>
            </a:avLst>
          </a:prstGeom>
          <a:noFill/>
          <a:ln w="28575" cap="flat" cmpd="sng">
            <a:solidFill>
              <a:schemeClr val="accent1"/>
            </a:solidFill>
            <a:prstDash val="dash"/>
            <a:round/>
            <a:headEnd type="none" w="med" len="med"/>
            <a:tailEnd type="triangle" w="med" len="med"/>
          </a:ln>
        </p:spPr>
      </p:cxnSp>
      <p:sp>
        <p:nvSpPr>
          <p:cNvPr id="934" name="Google Shape;934;p113"/>
          <p:cNvSpPr txBox="1"/>
          <p:nvPr/>
        </p:nvSpPr>
        <p:spPr>
          <a:xfrm>
            <a:off x="5619225" y="1281425"/>
            <a:ext cx="2058000" cy="490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rgbClr val="AAE145"/>
                </a:solidFill>
                <a:latin typeface="Open Sans"/>
                <a:ea typeface="Open Sans"/>
                <a:cs typeface="Open Sans"/>
                <a:sym typeface="Open Sans"/>
              </a:rPr>
              <a:t>Selection Bias!</a:t>
            </a:r>
            <a:endParaRPr b="1">
              <a:solidFill>
                <a:srgbClr val="AAE145"/>
              </a:solidFill>
              <a:latin typeface="Open Sans"/>
              <a:ea typeface="Open Sans"/>
              <a:cs typeface="Open Sans"/>
              <a:sym typeface="Open Sans"/>
            </a:endParaRPr>
          </a:p>
        </p:txBody>
      </p:sp>
      <p:sp>
        <p:nvSpPr>
          <p:cNvPr id="935" name="Google Shape;935;p113"/>
          <p:cNvSpPr txBox="1"/>
          <p:nvPr/>
        </p:nvSpPr>
        <p:spPr>
          <a:xfrm>
            <a:off x="2415600" y="3216600"/>
            <a:ext cx="4312800" cy="490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000" b="1">
                <a:solidFill>
                  <a:schemeClr val="accent5"/>
                </a:solidFill>
                <a:latin typeface="Saira Condensed"/>
                <a:ea typeface="Saira Condensed"/>
                <a:cs typeface="Saira Condensed"/>
                <a:sym typeface="Saira Condensed"/>
              </a:rPr>
              <a:t>Break Correlation?</a:t>
            </a:r>
            <a:endParaRPr sz="3000" b="1">
              <a:solidFill>
                <a:schemeClr val="accent5"/>
              </a:solidFill>
              <a:latin typeface="Saira Condensed"/>
              <a:ea typeface="Saira Condensed"/>
              <a:cs typeface="Saira Condensed"/>
              <a:sym typeface="Saira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114"/>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Instrumental Variables</a:t>
            </a:r>
            <a:endParaRPr/>
          </a:p>
        </p:txBody>
      </p:sp>
      <p:sp>
        <p:nvSpPr>
          <p:cNvPr id="941" name="Google Shape;941;p114"/>
          <p:cNvSpPr txBox="1"/>
          <p:nvPr/>
        </p:nvSpPr>
        <p:spPr>
          <a:xfrm>
            <a:off x="1469575" y="1233400"/>
            <a:ext cx="6263100" cy="285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FF"/>
                </a:solidFill>
                <a:latin typeface="Saira Condensed"/>
                <a:ea typeface="Saira Condensed"/>
                <a:cs typeface="Saira Condensed"/>
                <a:sym typeface="Saira Condensed"/>
              </a:rPr>
              <a:t>Requirements</a:t>
            </a:r>
            <a:endParaRPr sz="3000" b="1">
              <a:solidFill>
                <a:srgbClr val="FFFFFF"/>
              </a:solidFill>
              <a:latin typeface="Saira Condensed"/>
              <a:ea typeface="Saira Condensed"/>
              <a:cs typeface="Saira Condensed"/>
              <a:sym typeface="Saira Condensed"/>
            </a:endParaRPr>
          </a:p>
          <a:p>
            <a:pPr marL="457200" lvl="0" indent="-381000" algn="l" rtl="0">
              <a:spcBef>
                <a:spcPts val="1000"/>
              </a:spcBef>
              <a:spcAft>
                <a:spcPts val="0"/>
              </a:spcAft>
              <a:buClr>
                <a:srgbClr val="FFFFFF"/>
              </a:buClr>
              <a:buSzPts val="2400"/>
              <a:buFont typeface="Open Sans"/>
              <a:buAutoNum type="arabicPeriod"/>
            </a:pPr>
            <a:r>
              <a:rPr lang="en" sz="2400">
                <a:solidFill>
                  <a:srgbClr val="FFFFFF"/>
                </a:solidFill>
                <a:latin typeface="Open Sans"/>
                <a:ea typeface="Open Sans"/>
                <a:cs typeface="Open Sans"/>
                <a:sym typeface="Open Sans"/>
              </a:rPr>
              <a:t>Has a </a:t>
            </a:r>
            <a:r>
              <a:rPr lang="en" sz="2400" b="1">
                <a:solidFill>
                  <a:srgbClr val="FFFFFF"/>
                </a:solidFill>
                <a:latin typeface="Open Sans"/>
                <a:ea typeface="Open Sans"/>
                <a:cs typeface="Open Sans"/>
                <a:sym typeface="Open Sans"/>
              </a:rPr>
              <a:t>Causal </a:t>
            </a:r>
            <a:r>
              <a:rPr lang="en" sz="2400">
                <a:solidFill>
                  <a:srgbClr val="FFFFFF"/>
                </a:solidFill>
                <a:latin typeface="Open Sans"/>
                <a:ea typeface="Open Sans"/>
                <a:cs typeface="Open Sans"/>
                <a:sym typeface="Open Sans"/>
              </a:rPr>
              <a:t>effect on treatment</a:t>
            </a:r>
            <a:endParaRPr sz="2400">
              <a:solidFill>
                <a:srgbClr val="FFFFFF"/>
              </a:solidFill>
              <a:latin typeface="Open Sans"/>
              <a:ea typeface="Open Sans"/>
              <a:cs typeface="Open Sans"/>
              <a:sym typeface="Open Sans"/>
            </a:endParaRPr>
          </a:p>
          <a:p>
            <a:pPr marL="457200" lvl="0" indent="-381000" algn="l" rtl="0">
              <a:spcBef>
                <a:spcPts val="1000"/>
              </a:spcBef>
              <a:spcAft>
                <a:spcPts val="0"/>
              </a:spcAft>
              <a:buClr>
                <a:srgbClr val="FFFFFF"/>
              </a:buClr>
              <a:buSzPts val="2400"/>
              <a:buFont typeface="Open Sans"/>
              <a:buAutoNum type="arabicPeriod"/>
            </a:pPr>
            <a:r>
              <a:rPr lang="en" sz="2400" b="1">
                <a:solidFill>
                  <a:srgbClr val="FFFFFF"/>
                </a:solidFill>
                <a:latin typeface="Open Sans"/>
                <a:ea typeface="Open Sans"/>
                <a:cs typeface="Open Sans"/>
                <a:sym typeface="Open Sans"/>
              </a:rPr>
              <a:t>Independent</a:t>
            </a:r>
            <a:r>
              <a:rPr lang="en" sz="2400">
                <a:solidFill>
                  <a:srgbClr val="FFFFFF"/>
                </a:solidFill>
                <a:latin typeface="Open Sans"/>
                <a:ea typeface="Open Sans"/>
                <a:cs typeface="Open Sans"/>
                <a:sym typeface="Open Sans"/>
              </a:rPr>
              <a:t> of omitted variables</a:t>
            </a:r>
            <a:endParaRPr sz="2400">
              <a:solidFill>
                <a:srgbClr val="FFFFFF"/>
              </a:solidFill>
              <a:latin typeface="Open Sans"/>
              <a:ea typeface="Open Sans"/>
              <a:cs typeface="Open Sans"/>
              <a:sym typeface="Open Sans"/>
            </a:endParaRPr>
          </a:p>
          <a:p>
            <a:pPr marL="457200" lvl="0" indent="-381000" algn="l" rtl="0">
              <a:spcBef>
                <a:spcPts val="1000"/>
              </a:spcBef>
              <a:spcAft>
                <a:spcPts val="1000"/>
              </a:spcAft>
              <a:buClr>
                <a:srgbClr val="FFFFFF"/>
              </a:buClr>
              <a:buSzPts val="2400"/>
              <a:buFont typeface="Open Sans"/>
              <a:buAutoNum type="arabicPeriod"/>
            </a:pPr>
            <a:r>
              <a:rPr lang="en" sz="2400" b="1">
                <a:solidFill>
                  <a:srgbClr val="FFFFFF"/>
                </a:solidFill>
                <a:latin typeface="Open Sans"/>
                <a:ea typeface="Open Sans"/>
                <a:cs typeface="Open Sans"/>
                <a:sym typeface="Open Sans"/>
              </a:rPr>
              <a:t>Exclusive</a:t>
            </a:r>
            <a:r>
              <a:rPr lang="en" sz="2400">
                <a:solidFill>
                  <a:srgbClr val="FFFFFF"/>
                </a:solidFill>
                <a:latin typeface="Open Sans"/>
                <a:ea typeface="Open Sans"/>
                <a:cs typeface="Open Sans"/>
                <a:sym typeface="Open Sans"/>
              </a:rPr>
              <a:t> path to causality</a:t>
            </a:r>
            <a:endParaRPr sz="2400">
              <a:solidFill>
                <a:srgbClr val="FFFFFF"/>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15"/>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2-Stage Least Squares</a:t>
            </a:r>
            <a:endParaRPr/>
          </a:p>
        </p:txBody>
      </p:sp>
      <p:pic>
        <p:nvPicPr>
          <p:cNvPr id="947" name="Google Shape;947;p115"/>
          <p:cNvPicPr preferRelativeResize="0"/>
          <p:nvPr/>
        </p:nvPicPr>
        <p:blipFill>
          <a:blip r:embed="rId3">
            <a:alphaModFix/>
          </a:blip>
          <a:stretch>
            <a:fillRect/>
          </a:stretch>
        </p:blipFill>
        <p:spPr>
          <a:xfrm>
            <a:off x="1429925" y="1573853"/>
            <a:ext cx="6158753" cy="457200"/>
          </a:xfrm>
          <a:prstGeom prst="rect">
            <a:avLst/>
          </a:prstGeom>
          <a:noFill/>
          <a:ln>
            <a:noFill/>
          </a:ln>
        </p:spPr>
      </p:pic>
      <p:pic>
        <p:nvPicPr>
          <p:cNvPr id="948" name="Google Shape;948;p115"/>
          <p:cNvPicPr preferRelativeResize="0"/>
          <p:nvPr/>
        </p:nvPicPr>
        <p:blipFill>
          <a:blip r:embed="rId4">
            <a:alphaModFix/>
          </a:blip>
          <a:stretch>
            <a:fillRect/>
          </a:stretch>
        </p:blipFill>
        <p:spPr>
          <a:xfrm>
            <a:off x="1427775" y="2846378"/>
            <a:ext cx="6163056" cy="533518"/>
          </a:xfrm>
          <a:prstGeom prst="rect">
            <a:avLst/>
          </a:prstGeom>
          <a:noFill/>
          <a:ln>
            <a:noFill/>
          </a:ln>
        </p:spPr>
      </p:pic>
      <p:sp>
        <p:nvSpPr>
          <p:cNvPr id="949" name="Google Shape;949;p115"/>
          <p:cNvSpPr/>
          <p:nvPr/>
        </p:nvSpPr>
        <p:spPr>
          <a:xfrm>
            <a:off x="5534025" y="3009900"/>
            <a:ext cx="342900" cy="379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0" name="Google Shape;950;p115"/>
          <p:cNvPicPr preferRelativeResize="0"/>
          <p:nvPr/>
        </p:nvPicPr>
        <p:blipFill>
          <a:blip r:embed="rId5">
            <a:alphaModFix/>
          </a:blip>
          <a:stretch>
            <a:fillRect/>
          </a:stretch>
        </p:blipFill>
        <p:spPr>
          <a:xfrm>
            <a:off x="4091000" y="2249136"/>
            <a:ext cx="962025" cy="645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9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80"/>
          <p:cNvPicPr preferRelativeResize="0"/>
          <p:nvPr/>
        </p:nvPicPr>
        <p:blipFill rotWithShape="1">
          <a:blip r:embed="rId3">
            <a:alphaModFix/>
          </a:blip>
          <a:srcRect b="79011"/>
          <a:stretch/>
        </p:blipFill>
        <p:spPr>
          <a:xfrm>
            <a:off x="1203425" y="828400"/>
            <a:ext cx="6741000" cy="34929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16"/>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Assumption Checks</a:t>
            </a:r>
            <a:endParaRPr/>
          </a:p>
        </p:txBody>
      </p:sp>
      <p:sp>
        <p:nvSpPr>
          <p:cNvPr id="956" name="Google Shape;956;p116"/>
          <p:cNvSpPr txBox="1"/>
          <p:nvPr/>
        </p:nvSpPr>
        <p:spPr>
          <a:xfrm>
            <a:off x="1469575" y="1233400"/>
            <a:ext cx="6263100" cy="23352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rgbClr val="FFFFFF"/>
              </a:buClr>
              <a:buSzPts val="2400"/>
              <a:buFont typeface="Open Sans"/>
              <a:buAutoNum type="arabicPeriod"/>
            </a:pPr>
            <a:r>
              <a:rPr lang="en" sz="2400">
                <a:solidFill>
                  <a:srgbClr val="FFFFFF"/>
                </a:solidFill>
                <a:latin typeface="Open Sans"/>
                <a:ea typeface="Open Sans"/>
                <a:cs typeface="Open Sans"/>
                <a:sym typeface="Open Sans"/>
              </a:rPr>
              <a:t>Check for </a:t>
            </a:r>
            <a:r>
              <a:rPr lang="en" sz="2400" b="1">
                <a:solidFill>
                  <a:srgbClr val="FFFFFF"/>
                </a:solidFill>
                <a:latin typeface="Open Sans"/>
                <a:ea typeface="Open Sans"/>
                <a:cs typeface="Open Sans"/>
                <a:sym typeface="Open Sans"/>
              </a:rPr>
              <a:t>Strong</a:t>
            </a:r>
            <a:r>
              <a:rPr lang="en" sz="2400">
                <a:solidFill>
                  <a:srgbClr val="FFFFFF"/>
                </a:solidFill>
                <a:latin typeface="Open Sans"/>
                <a:ea typeface="Open Sans"/>
                <a:cs typeface="Open Sans"/>
                <a:sym typeface="Open Sans"/>
              </a:rPr>
              <a:t> </a:t>
            </a:r>
            <a:r>
              <a:rPr lang="en" sz="2400" b="1">
                <a:solidFill>
                  <a:srgbClr val="FFFFFF"/>
                </a:solidFill>
                <a:latin typeface="Open Sans"/>
                <a:ea typeface="Open Sans"/>
                <a:cs typeface="Open Sans"/>
                <a:sym typeface="Open Sans"/>
              </a:rPr>
              <a:t>corr.</a:t>
            </a:r>
            <a:r>
              <a:rPr lang="en" sz="2400">
                <a:solidFill>
                  <a:srgbClr val="FFFFFF"/>
                </a:solidFill>
                <a:latin typeface="Open Sans"/>
                <a:ea typeface="Open Sans"/>
                <a:cs typeface="Open Sans"/>
                <a:sym typeface="Open Sans"/>
              </a:rPr>
              <a:t> between Instrument and Causal Channel</a:t>
            </a:r>
            <a:endParaRPr sz="2400">
              <a:solidFill>
                <a:srgbClr val="FFFFFF"/>
              </a:solidFill>
              <a:latin typeface="Open Sans"/>
              <a:ea typeface="Open Sans"/>
              <a:cs typeface="Open Sans"/>
              <a:sym typeface="Open Sans"/>
            </a:endParaRPr>
          </a:p>
          <a:p>
            <a:pPr marL="457200" lvl="0" indent="-381000" algn="l" rtl="0">
              <a:spcBef>
                <a:spcPts val="0"/>
              </a:spcBef>
              <a:spcAft>
                <a:spcPts val="0"/>
              </a:spcAft>
              <a:buClr>
                <a:srgbClr val="FFFFFF"/>
              </a:buClr>
              <a:buSzPts val="2400"/>
              <a:buFont typeface="Open Sans"/>
              <a:buAutoNum type="arabicPeriod"/>
            </a:pPr>
            <a:r>
              <a:rPr lang="en" sz="2400">
                <a:solidFill>
                  <a:srgbClr val="FFFFFF"/>
                </a:solidFill>
                <a:latin typeface="Open Sans"/>
                <a:ea typeface="Open Sans"/>
                <a:cs typeface="Open Sans"/>
                <a:sym typeface="Open Sans"/>
              </a:rPr>
              <a:t>Verify </a:t>
            </a:r>
            <a:r>
              <a:rPr lang="en" sz="2400" b="1">
                <a:solidFill>
                  <a:srgbClr val="FFFFFF"/>
                </a:solidFill>
                <a:latin typeface="Open Sans"/>
                <a:ea typeface="Open Sans"/>
                <a:cs typeface="Open Sans"/>
                <a:sym typeface="Open Sans"/>
              </a:rPr>
              <a:t>Independence</a:t>
            </a:r>
            <a:r>
              <a:rPr lang="en" sz="2400">
                <a:solidFill>
                  <a:srgbClr val="FFFFFF"/>
                </a:solidFill>
                <a:latin typeface="Open Sans"/>
                <a:ea typeface="Open Sans"/>
                <a:cs typeface="Open Sans"/>
                <a:sym typeface="Open Sans"/>
              </a:rPr>
              <a:t> by looking at covariates with/without instrument</a:t>
            </a:r>
            <a:endParaRPr sz="2400">
              <a:solidFill>
                <a:srgbClr val="FFFFFF"/>
              </a:solidFill>
              <a:latin typeface="Open Sans"/>
              <a:ea typeface="Open Sans"/>
              <a:cs typeface="Open Sans"/>
              <a:sym typeface="Open Sans"/>
            </a:endParaRPr>
          </a:p>
          <a:p>
            <a:pPr marL="457200" lvl="0" indent="-381000" algn="l" rtl="0">
              <a:spcBef>
                <a:spcPts val="0"/>
              </a:spcBef>
              <a:spcAft>
                <a:spcPts val="0"/>
              </a:spcAft>
              <a:buClr>
                <a:srgbClr val="FFFFFF"/>
              </a:buClr>
              <a:buSzPts val="2400"/>
              <a:buFont typeface="Open Sans"/>
              <a:buAutoNum type="arabicPeriod"/>
            </a:pPr>
            <a:r>
              <a:rPr lang="en" sz="2400">
                <a:solidFill>
                  <a:srgbClr val="FFFFFF"/>
                </a:solidFill>
                <a:latin typeface="Open Sans"/>
                <a:ea typeface="Open Sans"/>
                <a:cs typeface="Open Sans"/>
                <a:sym typeface="Open Sans"/>
              </a:rPr>
              <a:t>Regress outcome on Instrument(s) and show near zero coefficient</a:t>
            </a:r>
            <a:endParaRPr sz="2400" b="1">
              <a:solidFill>
                <a:srgbClr val="FFFFFF"/>
              </a:solidFill>
              <a:latin typeface="Open Sans"/>
              <a:ea typeface="Open Sans"/>
              <a:cs typeface="Open Sans"/>
              <a:sym typeface="Open Sans"/>
            </a:endParaRPr>
          </a:p>
        </p:txBody>
      </p:sp>
      <p:pic>
        <p:nvPicPr>
          <p:cNvPr id="957" name="Google Shape;957;p116"/>
          <p:cNvPicPr preferRelativeResize="0"/>
          <p:nvPr/>
        </p:nvPicPr>
        <p:blipFill>
          <a:blip r:embed="rId3">
            <a:alphaModFix/>
          </a:blip>
          <a:stretch>
            <a:fillRect/>
          </a:stretch>
        </p:blipFill>
        <p:spPr>
          <a:xfrm>
            <a:off x="1787900" y="3656175"/>
            <a:ext cx="5911974" cy="331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6">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9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17"/>
          <p:cNvSpPr txBox="1">
            <a:spLocks noGrp="1"/>
          </p:cNvSpPr>
          <p:nvPr>
            <p:ph type="title"/>
          </p:nvPr>
        </p:nvSpPr>
        <p:spPr>
          <a:xfrm>
            <a:off x="623883" y="1282300"/>
            <a:ext cx="2879100" cy="2139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4500"/>
              <a:t>Difference in Differences</a:t>
            </a:r>
            <a:endParaRPr sz="45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18"/>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Example: OOH Marketing</a:t>
            </a:r>
            <a:endParaRPr/>
          </a:p>
        </p:txBody>
      </p:sp>
      <p:pic>
        <p:nvPicPr>
          <p:cNvPr id="968" name="Google Shape;968;p118"/>
          <p:cNvPicPr preferRelativeResize="0"/>
          <p:nvPr/>
        </p:nvPicPr>
        <p:blipFill rotWithShape="1">
          <a:blip r:embed="rId3">
            <a:alphaModFix/>
          </a:blip>
          <a:srcRect t="26325" b="11820"/>
          <a:stretch/>
        </p:blipFill>
        <p:spPr>
          <a:xfrm>
            <a:off x="4145906" y="1752850"/>
            <a:ext cx="3070025" cy="1898900"/>
          </a:xfrm>
          <a:prstGeom prst="rect">
            <a:avLst/>
          </a:prstGeom>
          <a:noFill/>
          <a:ln>
            <a:noFill/>
          </a:ln>
        </p:spPr>
      </p:pic>
      <p:pic>
        <p:nvPicPr>
          <p:cNvPr id="969" name="Google Shape;969;p118"/>
          <p:cNvPicPr preferRelativeResize="0"/>
          <p:nvPr/>
        </p:nvPicPr>
        <p:blipFill>
          <a:blip r:embed="rId4">
            <a:alphaModFix/>
          </a:blip>
          <a:stretch>
            <a:fillRect/>
          </a:stretch>
        </p:blipFill>
        <p:spPr>
          <a:xfrm>
            <a:off x="4966544" y="1987925"/>
            <a:ext cx="1428750" cy="1428750"/>
          </a:xfrm>
          <a:prstGeom prst="rect">
            <a:avLst/>
          </a:prstGeom>
          <a:noFill/>
          <a:ln>
            <a:noFill/>
          </a:ln>
        </p:spPr>
      </p:pic>
      <p:pic>
        <p:nvPicPr>
          <p:cNvPr id="970" name="Google Shape;970;p118"/>
          <p:cNvPicPr preferRelativeResize="0"/>
          <p:nvPr/>
        </p:nvPicPr>
        <p:blipFill>
          <a:blip r:embed="rId5">
            <a:alphaModFix/>
          </a:blip>
          <a:stretch>
            <a:fillRect/>
          </a:stretch>
        </p:blipFill>
        <p:spPr>
          <a:xfrm>
            <a:off x="1928069" y="1857375"/>
            <a:ext cx="1428750" cy="1428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119"/>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Compare Test vs Control</a:t>
            </a:r>
            <a:endParaRPr/>
          </a:p>
        </p:txBody>
      </p:sp>
      <p:pic>
        <p:nvPicPr>
          <p:cNvPr id="976" name="Google Shape;976;p119" title="Post-Test Comparisons"/>
          <p:cNvPicPr preferRelativeResize="0"/>
          <p:nvPr/>
        </p:nvPicPr>
        <p:blipFill>
          <a:blip r:embed="rId3">
            <a:alphaModFix/>
          </a:blip>
          <a:stretch>
            <a:fillRect/>
          </a:stretch>
        </p:blipFill>
        <p:spPr>
          <a:xfrm>
            <a:off x="2057400" y="1106424"/>
            <a:ext cx="5029200" cy="310804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120"/>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Checking Pre-test Results</a:t>
            </a:r>
            <a:endParaRPr/>
          </a:p>
        </p:txBody>
      </p:sp>
      <p:pic>
        <p:nvPicPr>
          <p:cNvPr id="982" name="Google Shape;982;p120" title="Pre-Test Comparisons"/>
          <p:cNvPicPr preferRelativeResize="0"/>
          <p:nvPr/>
        </p:nvPicPr>
        <p:blipFill>
          <a:blip r:embed="rId3">
            <a:alphaModFix/>
          </a:blip>
          <a:stretch>
            <a:fillRect/>
          </a:stretch>
        </p:blipFill>
        <p:spPr>
          <a:xfrm>
            <a:off x="2057400" y="1106424"/>
            <a:ext cx="5029200" cy="3108960"/>
          </a:xfrm>
          <a:prstGeom prst="rect">
            <a:avLst/>
          </a:prstGeom>
          <a:noFill/>
          <a:ln>
            <a:noFill/>
          </a:ln>
        </p:spPr>
      </p:pic>
      <p:pic>
        <p:nvPicPr>
          <p:cNvPr id="983" name="Google Shape;983;p120"/>
          <p:cNvPicPr preferRelativeResize="0"/>
          <p:nvPr/>
        </p:nvPicPr>
        <p:blipFill>
          <a:blip r:embed="rId4">
            <a:alphaModFix/>
          </a:blip>
          <a:stretch>
            <a:fillRect/>
          </a:stretch>
        </p:blipFill>
        <p:spPr>
          <a:xfrm>
            <a:off x="5007450" y="2023075"/>
            <a:ext cx="803425" cy="803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21"/>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Bigger Picture</a:t>
            </a:r>
            <a:endParaRPr/>
          </a:p>
        </p:txBody>
      </p:sp>
      <p:pic>
        <p:nvPicPr>
          <p:cNvPr id="989" name="Google Shape;989;p121"/>
          <p:cNvPicPr preferRelativeResize="0"/>
          <p:nvPr/>
        </p:nvPicPr>
        <p:blipFill>
          <a:blip r:embed="rId3">
            <a:alphaModFix/>
          </a:blip>
          <a:stretch>
            <a:fillRect/>
          </a:stretch>
        </p:blipFill>
        <p:spPr>
          <a:xfrm>
            <a:off x="2057400" y="1106424"/>
            <a:ext cx="5029200" cy="310804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22"/>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Graphical Analysis</a:t>
            </a:r>
            <a:endParaRPr/>
          </a:p>
        </p:txBody>
      </p:sp>
      <p:pic>
        <p:nvPicPr>
          <p:cNvPr id="995" name="Google Shape;995;p122" title="Points scored"/>
          <p:cNvPicPr preferRelativeResize="0"/>
          <p:nvPr/>
        </p:nvPicPr>
        <p:blipFill>
          <a:blip r:embed="rId3">
            <a:alphaModFix/>
          </a:blip>
          <a:stretch>
            <a:fillRect/>
          </a:stretch>
        </p:blipFill>
        <p:spPr>
          <a:xfrm>
            <a:off x="2057400" y="1104386"/>
            <a:ext cx="5029200" cy="3102729"/>
          </a:xfrm>
          <a:prstGeom prst="rect">
            <a:avLst/>
          </a:prstGeom>
          <a:noFill/>
          <a:ln>
            <a:noFill/>
          </a:ln>
        </p:spPr>
      </p:pic>
      <p:sp>
        <p:nvSpPr>
          <p:cNvPr id="996" name="Google Shape;996;p122"/>
          <p:cNvSpPr/>
          <p:nvPr/>
        </p:nvSpPr>
        <p:spPr>
          <a:xfrm>
            <a:off x="5857425" y="1752850"/>
            <a:ext cx="168000" cy="284700"/>
          </a:xfrm>
          <a:prstGeom prst="rightBrace">
            <a:avLst>
              <a:gd name="adj1" fmla="val 8333"/>
              <a:gd name="adj2" fmla="val 50000"/>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23"/>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Difference in Differences</a:t>
            </a:r>
            <a:endParaRPr/>
          </a:p>
        </p:txBody>
      </p:sp>
      <p:pic>
        <p:nvPicPr>
          <p:cNvPr id="1002" name="Google Shape;1002;p123" title="Points scored"/>
          <p:cNvPicPr preferRelativeResize="0"/>
          <p:nvPr/>
        </p:nvPicPr>
        <p:blipFill>
          <a:blip r:embed="rId3">
            <a:alphaModFix/>
          </a:blip>
          <a:stretch>
            <a:fillRect/>
          </a:stretch>
        </p:blipFill>
        <p:spPr>
          <a:xfrm>
            <a:off x="2057400" y="1104386"/>
            <a:ext cx="5029200" cy="3102729"/>
          </a:xfrm>
          <a:prstGeom prst="rect">
            <a:avLst/>
          </a:prstGeom>
          <a:noFill/>
          <a:ln>
            <a:noFill/>
          </a:ln>
        </p:spPr>
      </p:pic>
      <p:sp>
        <p:nvSpPr>
          <p:cNvPr id="1003" name="Google Shape;1003;p123"/>
          <p:cNvSpPr/>
          <p:nvPr/>
        </p:nvSpPr>
        <p:spPr>
          <a:xfrm>
            <a:off x="5857400" y="1745650"/>
            <a:ext cx="168000" cy="1093200"/>
          </a:xfrm>
          <a:prstGeom prst="rightBrace">
            <a:avLst>
              <a:gd name="adj1" fmla="val 8333"/>
              <a:gd name="adj2" fmla="val 50000"/>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4" name="Google Shape;1004;p123"/>
          <p:cNvPicPr preferRelativeResize="0"/>
          <p:nvPr/>
        </p:nvPicPr>
        <p:blipFill>
          <a:blip r:embed="rId4">
            <a:alphaModFix/>
          </a:blip>
          <a:stretch>
            <a:fillRect/>
          </a:stretch>
        </p:blipFill>
        <p:spPr>
          <a:xfrm>
            <a:off x="6061888" y="2205948"/>
            <a:ext cx="979050" cy="158500"/>
          </a:xfrm>
          <a:prstGeom prst="rect">
            <a:avLst/>
          </a:prstGeom>
          <a:noFill/>
          <a:ln>
            <a:noFill/>
          </a:ln>
        </p:spPr>
      </p:pic>
      <p:sp>
        <p:nvSpPr>
          <p:cNvPr id="1005" name="Google Shape;1005;p123"/>
          <p:cNvSpPr/>
          <p:nvPr/>
        </p:nvSpPr>
        <p:spPr>
          <a:xfrm rot="10800000">
            <a:off x="3258575" y="2473950"/>
            <a:ext cx="168000" cy="728400"/>
          </a:xfrm>
          <a:prstGeom prst="rightBrace">
            <a:avLst>
              <a:gd name="adj1" fmla="val 8333"/>
              <a:gd name="adj2" fmla="val 50000"/>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6" name="Google Shape;1006;p123"/>
          <p:cNvPicPr preferRelativeResize="0"/>
          <p:nvPr/>
        </p:nvPicPr>
        <p:blipFill>
          <a:blip r:embed="rId5">
            <a:alphaModFix/>
          </a:blip>
          <a:stretch>
            <a:fillRect/>
          </a:stretch>
        </p:blipFill>
        <p:spPr>
          <a:xfrm>
            <a:off x="2358884" y="2760427"/>
            <a:ext cx="870509" cy="155448"/>
          </a:xfrm>
          <a:prstGeom prst="rect">
            <a:avLst/>
          </a:prstGeom>
          <a:noFill/>
          <a:ln>
            <a:noFill/>
          </a:ln>
        </p:spPr>
      </p:pic>
      <p:pic>
        <p:nvPicPr>
          <p:cNvPr id="1007" name="Google Shape;1007;p123"/>
          <p:cNvPicPr preferRelativeResize="0"/>
          <p:nvPr/>
        </p:nvPicPr>
        <p:blipFill>
          <a:blip r:embed="rId6">
            <a:alphaModFix/>
          </a:blip>
          <a:stretch>
            <a:fillRect/>
          </a:stretch>
        </p:blipFill>
        <p:spPr>
          <a:xfrm>
            <a:off x="2208138" y="3513000"/>
            <a:ext cx="4727727" cy="288254"/>
          </a:xfrm>
          <a:prstGeom prst="rect">
            <a:avLst/>
          </a:prstGeom>
          <a:noFill/>
          <a:ln>
            <a:noFill/>
          </a:ln>
        </p:spPr>
      </p:pic>
      <p:grpSp>
        <p:nvGrpSpPr>
          <p:cNvPr id="1008" name="Google Shape;1008;p123"/>
          <p:cNvGrpSpPr/>
          <p:nvPr/>
        </p:nvGrpSpPr>
        <p:grpSpPr>
          <a:xfrm>
            <a:off x="5857400" y="1708300"/>
            <a:ext cx="624210" cy="386100"/>
            <a:chOff x="5857400" y="1708300"/>
            <a:chExt cx="624210" cy="386100"/>
          </a:xfrm>
        </p:grpSpPr>
        <p:sp>
          <p:nvSpPr>
            <p:cNvPr id="1009" name="Google Shape;1009;p123"/>
            <p:cNvSpPr/>
            <p:nvPr/>
          </p:nvSpPr>
          <p:spPr>
            <a:xfrm>
              <a:off x="5857400" y="1708300"/>
              <a:ext cx="168000" cy="386100"/>
            </a:xfrm>
            <a:prstGeom prst="rightBrace">
              <a:avLst>
                <a:gd name="adj1" fmla="val 8333"/>
                <a:gd name="adj2" fmla="val 50000"/>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0" name="Google Shape;1010;p123"/>
            <p:cNvPicPr preferRelativeResize="0"/>
            <p:nvPr/>
          </p:nvPicPr>
          <p:blipFill>
            <a:blip r:embed="rId7">
              <a:alphaModFix/>
            </a:blip>
            <a:stretch>
              <a:fillRect/>
            </a:stretch>
          </p:blipFill>
          <p:spPr>
            <a:xfrm>
              <a:off x="6061900" y="1823627"/>
              <a:ext cx="419710" cy="155448"/>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00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05"/>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00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03"/>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24"/>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Difference in Differences</a:t>
            </a:r>
            <a:endParaRPr/>
          </a:p>
        </p:txBody>
      </p:sp>
      <p:pic>
        <p:nvPicPr>
          <p:cNvPr id="1016" name="Google Shape;1016;p124"/>
          <p:cNvPicPr preferRelativeResize="0"/>
          <p:nvPr/>
        </p:nvPicPr>
        <p:blipFill>
          <a:blip r:embed="rId3">
            <a:alphaModFix/>
          </a:blip>
          <a:stretch>
            <a:fillRect/>
          </a:stretch>
        </p:blipFill>
        <p:spPr>
          <a:xfrm>
            <a:off x="1412405" y="1863088"/>
            <a:ext cx="6319195" cy="1417325"/>
          </a:xfrm>
          <a:prstGeom prst="rect">
            <a:avLst/>
          </a:prstGeom>
          <a:noFill/>
          <a:ln>
            <a:noFill/>
          </a:ln>
        </p:spPr>
      </p:pic>
      <p:sp>
        <p:nvSpPr>
          <p:cNvPr id="1017" name="Google Shape;1017;p124"/>
          <p:cNvSpPr/>
          <p:nvPr/>
        </p:nvSpPr>
        <p:spPr>
          <a:xfrm>
            <a:off x="2714750" y="2649050"/>
            <a:ext cx="3918600" cy="7518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25"/>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Assumptions</a:t>
            </a:r>
            <a:endParaRPr baseline="30000"/>
          </a:p>
        </p:txBody>
      </p:sp>
      <p:sp>
        <p:nvSpPr>
          <p:cNvPr id="1023" name="Google Shape;1023;p125"/>
          <p:cNvSpPr txBox="1"/>
          <p:nvPr/>
        </p:nvSpPr>
        <p:spPr>
          <a:xfrm>
            <a:off x="1469575" y="1233400"/>
            <a:ext cx="6263100" cy="23352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rgbClr val="FFFFFF"/>
              </a:buClr>
              <a:buSzPts val="2400"/>
              <a:buFont typeface="Open Sans"/>
              <a:buAutoNum type="arabicPeriod"/>
            </a:pPr>
            <a:r>
              <a:rPr lang="en" sz="2400" b="1">
                <a:solidFill>
                  <a:srgbClr val="FFFFFF"/>
                </a:solidFill>
                <a:latin typeface="Open Sans"/>
                <a:ea typeface="Open Sans"/>
                <a:cs typeface="Open Sans"/>
                <a:sym typeface="Open Sans"/>
              </a:rPr>
              <a:t>Common Trends</a:t>
            </a:r>
            <a:endParaRPr sz="2400" b="1">
              <a:solidFill>
                <a:srgbClr val="FFFFFF"/>
              </a:solidFill>
              <a:latin typeface="Open Sans"/>
              <a:ea typeface="Open Sans"/>
              <a:cs typeface="Open Sans"/>
              <a:sym typeface="Open Sans"/>
            </a:endParaRPr>
          </a:p>
        </p:txBody>
      </p:sp>
      <p:cxnSp>
        <p:nvCxnSpPr>
          <p:cNvPr id="1024" name="Google Shape;1024;p125"/>
          <p:cNvCxnSpPr/>
          <p:nvPr/>
        </p:nvCxnSpPr>
        <p:spPr>
          <a:xfrm>
            <a:off x="4699800" y="1912000"/>
            <a:ext cx="0" cy="1963200"/>
          </a:xfrm>
          <a:prstGeom prst="straightConnector1">
            <a:avLst/>
          </a:prstGeom>
          <a:noFill/>
          <a:ln w="9525" cap="flat" cmpd="sng">
            <a:solidFill>
              <a:schemeClr val="dk2"/>
            </a:solidFill>
            <a:prstDash val="dot"/>
            <a:round/>
            <a:headEnd type="none" w="med" len="med"/>
            <a:tailEnd type="none" w="med" len="med"/>
          </a:ln>
        </p:spPr>
      </p:cxnSp>
      <p:grpSp>
        <p:nvGrpSpPr>
          <p:cNvPr id="1025" name="Google Shape;1025;p125"/>
          <p:cNvGrpSpPr/>
          <p:nvPr/>
        </p:nvGrpSpPr>
        <p:grpSpPr>
          <a:xfrm>
            <a:off x="2039700" y="1064900"/>
            <a:ext cx="5064600" cy="3131626"/>
            <a:chOff x="2039700" y="1064900"/>
            <a:chExt cx="5064600" cy="3131626"/>
          </a:xfrm>
        </p:grpSpPr>
        <p:grpSp>
          <p:nvGrpSpPr>
            <p:cNvPr id="1026" name="Google Shape;1026;p125"/>
            <p:cNvGrpSpPr/>
            <p:nvPr/>
          </p:nvGrpSpPr>
          <p:grpSpPr>
            <a:xfrm>
              <a:off x="2039700" y="1064900"/>
              <a:ext cx="5064600" cy="3131626"/>
              <a:chOff x="2039700" y="1064900"/>
              <a:chExt cx="5064600" cy="3131626"/>
            </a:xfrm>
          </p:grpSpPr>
          <p:pic>
            <p:nvPicPr>
              <p:cNvPr id="1027" name="Google Shape;1027;p125" title="Treatment and &quot;Control&quot;"/>
              <p:cNvPicPr preferRelativeResize="0"/>
              <p:nvPr/>
            </p:nvPicPr>
            <p:blipFill>
              <a:blip r:embed="rId3">
                <a:alphaModFix/>
              </a:blip>
              <a:stretch>
                <a:fillRect/>
              </a:stretch>
            </p:blipFill>
            <p:spPr>
              <a:xfrm>
                <a:off x="2039700" y="1064900"/>
                <a:ext cx="5064600" cy="3131626"/>
              </a:xfrm>
              <a:prstGeom prst="rect">
                <a:avLst/>
              </a:prstGeom>
              <a:noFill/>
              <a:ln>
                <a:noFill/>
              </a:ln>
            </p:spPr>
          </p:pic>
          <p:sp>
            <p:nvSpPr>
              <p:cNvPr id="1028" name="Google Shape;1028;p125"/>
              <p:cNvSpPr txBox="1"/>
              <p:nvPr/>
            </p:nvSpPr>
            <p:spPr>
              <a:xfrm>
                <a:off x="2692850" y="2155750"/>
                <a:ext cx="1240500" cy="93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pen Sans"/>
                    <a:ea typeface="Open Sans"/>
                    <a:cs typeface="Open Sans"/>
                    <a:sym typeface="Open Sans"/>
                  </a:rPr>
                  <a:t>Strong Pre-Treatment Correlations</a:t>
                </a:r>
                <a:endParaRPr sz="1200">
                  <a:latin typeface="Open Sans"/>
                  <a:ea typeface="Open Sans"/>
                  <a:cs typeface="Open Sans"/>
                  <a:sym typeface="Open Sans"/>
                </a:endParaRPr>
              </a:p>
              <a:p>
                <a:pPr marL="0" lvl="0" indent="0" algn="ctr" rtl="0">
                  <a:spcBef>
                    <a:spcPts val="0"/>
                  </a:spcBef>
                  <a:spcAft>
                    <a:spcPts val="0"/>
                  </a:spcAft>
                  <a:buNone/>
                </a:pPr>
                <a:r>
                  <a:rPr lang="en" sz="1800">
                    <a:latin typeface="Open Sans"/>
                    <a:ea typeface="Open Sans"/>
                    <a:cs typeface="Open Sans"/>
                    <a:sym typeface="Open Sans"/>
                  </a:rPr>
                  <a:t>⇣</a:t>
                </a:r>
                <a:endParaRPr sz="1800">
                  <a:latin typeface="Open Sans"/>
                  <a:ea typeface="Open Sans"/>
                  <a:cs typeface="Open Sans"/>
                  <a:sym typeface="Open Sans"/>
                </a:endParaRPr>
              </a:p>
            </p:txBody>
          </p:sp>
        </p:grpSp>
        <p:cxnSp>
          <p:nvCxnSpPr>
            <p:cNvPr id="1029" name="Google Shape;1029;p125"/>
            <p:cNvCxnSpPr/>
            <p:nvPr/>
          </p:nvCxnSpPr>
          <p:spPr>
            <a:xfrm>
              <a:off x="4663225" y="1977675"/>
              <a:ext cx="0" cy="1846200"/>
            </a:xfrm>
            <a:prstGeom prst="straightConnector1">
              <a:avLst/>
            </a:prstGeom>
            <a:noFill/>
            <a:ln w="9525" cap="flat" cmpd="sng">
              <a:solidFill>
                <a:schemeClr val="dk2"/>
              </a:solidFill>
              <a:prstDash val="solid"/>
              <a:round/>
              <a:headEnd type="none" w="med" len="med"/>
              <a:tailEnd type="none" w="med" len="med"/>
            </a:ln>
          </p:spPr>
        </p:cxnSp>
        <p:sp>
          <p:nvSpPr>
            <p:cNvPr id="1030" name="Google Shape;1030;p125"/>
            <p:cNvSpPr txBox="1"/>
            <p:nvPr/>
          </p:nvSpPr>
          <p:spPr>
            <a:xfrm>
              <a:off x="2816900" y="3641433"/>
              <a:ext cx="1371600" cy="16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Open Sans"/>
                  <a:ea typeface="Open Sans"/>
                  <a:cs typeface="Open Sans"/>
                  <a:sym typeface="Open Sans"/>
                </a:rPr>
                <a:t>Pre-Treatment WIndow</a:t>
              </a:r>
              <a:endParaRPr sz="800">
                <a:latin typeface="Open Sans"/>
                <a:ea typeface="Open Sans"/>
                <a:cs typeface="Open Sans"/>
                <a:sym typeface="Open Sans"/>
              </a:endParaRPr>
            </a:p>
          </p:txBody>
        </p:sp>
        <p:sp>
          <p:nvSpPr>
            <p:cNvPr id="1031" name="Google Shape;1031;p125"/>
            <p:cNvSpPr txBox="1"/>
            <p:nvPr/>
          </p:nvSpPr>
          <p:spPr>
            <a:xfrm>
              <a:off x="5211100" y="3641433"/>
              <a:ext cx="1371600" cy="16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Open Sans"/>
                  <a:ea typeface="Open Sans"/>
                  <a:cs typeface="Open Sans"/>
                  <a:sym typeface="Open Sans"/>
                </a:rPr>
                <a:t>Post-Treatment  WIndow</a:t>
              </a:r>
              <a:endParaRPr sz="800">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81"/>
          <p:cNvSpPr txBox="1">
            <a:spLocks noGrp="1"/>
          </p:cNvSpPr>
          <p:nvPr>
            <p:ph type="title"/>
          </p:nvPr>
        </p:nvSpPr>
        <p:spPr>
          <a:xfrm>
            <a:off x="400050" y="855674"/>
            <a:ext cx="2457450" cy="3432153"/>
          </a:xfrm>
          <a:prstGeom prst="rect">
            <a:avLst/>
          </a:prstGeom>
          <a:noFill/>
          <a:ln>
            <a:noFill/>
          </a:ln>
        </p:spPr>
        <p:txBody>
          <a:bodyPr spcFirstLastPara="1" wrap="square" lIns="91425" tIns="45700" rIns="91425" bIns="45700" anchor="ctr" anchorCtr="0">
            <a:noAutofit/>
          </a:bodyPr>
          <a:lstStyle/>
          <a:p>
            <a:pPr marL="0" lvl="0" indent="0" algn="l" rtl="0">
              <a:lnSpc>
                <a:spcPct val="70000"/>
              </a:lnSpc>
              <a:spcBef>
                <a:spcPts val="0"/>
              </a:spcBef>
              <a:spcAft>
                <a:spcPts val="0"/>
              </a:spcAft>
              <a:buClr>
                <a:schemeClr val="dk1"/>
              </a:buClr>
              <a:buSzPts val="4800"/>
              <a:buFont typeface="Saira Condensed"/>
              <a:buNone/>
            </a:pPr>
            <a:r>
              <a:rPr lang="en"/>
              <a:t>AGENDA</a:t>
            </a:r>
            <a:endParaRPr/>
          </a:p>
        </p:txBody>
      </p:sp>
      <p:sp>
        <p:nvSpPr>
          <p:cNvPr id="514" name="Google Shape;514;p81"/>
          <p:cNvSpPr txBox="1">
            <a:spLocks noGrp="1"/>
          </p:cNvSpPr>
          <p:nvPr>
            <p:ph type="body" idx="1"/>
          </p:nvPr>
        </p:nvSpPr>
        <p:spPr>
          <a:xfrm>
            <a:off x="3543300" y="872652"/>
            <a:ext cx="4000500" cy="339819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650"/>
              </a:spcBef>
              <a:spcAft>
                <a:spcPts val="0"/>
              </a:spcAft>
              <a:buClr>
                <a:schemeClr val="dk1"/>
              </a:buClr>
              <a:buSzPts val="1300"/>
              <a:buNone/>
            </a:pPr>
            <a:r>
              <a:rPr lang="en" sz="1800"/>
              <a:t>Framework for Causality</a:t>
            </a:r>
            <a:endParaRPr sz="1800"/>
          </a:p>
          <a:p>
            <a:pPr marL="0" lvl="0" indent="0" algn="l" rtl="0">
              <a:lnSpc>
                <a:spcPct val="90000"/>
              </a:lnSpc>
              <a:spcBef>
                <a:spcPts val="1650"/>
              </a:spcBef>
              <a:spcAft>
                <a:spcPts val="0"/>
              </a:spcAft>
              <a:buClr>
                <a:schemeClr val="dk1"/>
              </a:buClr>
              <a:buSzPts val="1300"/>
              <a:buNone/>
            </a:pPr>
            <a:r>
              <a:rPr lang="en" sz="1800"/>
              <a:t>Tools:</a:t>
            </a:r>
            <a:endParaRPr sz="1800"/>
          </a:p>
          <a:p>
            <a:pPr marL="457200" lvl="0" indent="0" algn="l" rtl="0">
              <a:lnSpc>
                <a:spcPct val="150000"/>
              </a:lnSpc>
              <a:spcBef>
                <a:spcPts val="0"/>
              </a:spcBef>
              <a:spcAft>
                <a:spcPts val="0"/>
              </a:spcAft>
              <a:buClr>
                <a:schemeClr val="dk1"/>
              </a:buClr>
              <a:buSzPts val="1300"/>
              <a:buNone/>
            </a:pPr>
            <a:r>
              <a:rPr lang="en" sz="1600"/>
              <a:t>The Ideal: Randomized Trial</a:t>
            </a:r>
            <a:endParaRPr sz="1600"/>
          </a:p>
          <a:p>
            <a:pPr marL="457200" lvl="0" indent="0" algn="l" rtl="0">
              <a:lnSpc>
                <a:spcPct val="150000"/>
              </a:lnSpc>
              <a:spcBef>
                <a:spcPts val="0"/>
              </a:spcBef>
              <a:spcAft>
                <a:spcPts val="0"/>
              </a:spcAft>
              <a:buClr>
                <a:schemeClr val="dk1"/>
              </a:buClr>
              <a:buSzPts val="1300"/>
              <a:buNone/>
            </a:pPr>
            <a:r>
              <a:rPr lang="en" sz="1600"/>
              <a:t>Regression</a:t>
            </a:r>
            <a:endParaRPr sz="1600"/>
          </a:p>
          <a:p>
            <a:pPr marL="0" lvl="0" indent="0" algn="l" rtl="0">
              <a:lnSpc>
                <a:spcPct val="150000"/>
              </a:lnSpc>
              <a:spcBef>
                <a:spcPts val="0"/>
              </a:spcBef>
              <a:spcAft>
                <a:spcPts val="0"/>
              </a:spcAft>
              <a:buClr>
                <a:schemeClr val="dk1"/>
              </a:buClr>
              <a:buSzPts val="1300"/>
              <a:buNone/>
            </a:pPr>
            <a:r>
              <a:rPr lang="en" sz="1800"/>
              <a:t>Source of Bias!</a:t>
            </a:r>
            <a:endParaRPr sz="1800"/>
          </a:p>
          <a:p>
            <a:pPr marL="0" lvl="0" indent="0" algn="l" rtl="0">
              <a:lnSpc>
                <a:spcPct val="150000"/>
              </a:lnSpc>
              <a:spcBef>
                <a:spcPts val="0"/>
              </a:spcBef>
              <a:spcAft>
                <a:spcPts val="0"/>
              </a:spcAft>
              <a:buClr>
                <a:schemeClr val="dk1"/>
              </a:buClr>
              <a:buSzPts val="1300"/>
              <a:buNone/>
            </a:pPr>
            <a:r>
              <a:rPr lang="en" sz="1800"/>
              <a:t>More Tools:</a:t>
            </a:r>
            <a:endParaRPr sz="1800"/>
          </a:p>
          <a:p>
            <a:pPr marL="457200" lvl="0" indent="0" algn="l" rtl="0">
              <a:lnSpc>
                <a:spcPct val="150000"/>
              </a:lnSpc>
              <a:spcBef>
                <a:spcPts val="0"/>
              </a:spcBef>
              <a:spcAft>
                <a:spcPts val="0"/>
              </a:spcAft>
              <a:buClr>
                <a:schemeClr val="dk1"/>
              </a:buClr>
              <a:buSzPts val="1300"/>
              <a:buNone/>
            </a:pPr>
            <a:r>
              <a:rPr lang="en" sz="1600"/>
              <a:t>Instrumental Variables</a:t>
            </a:r>
            <a:endParaRPr sz="1600"/>
          </a:p>
          <a:p>
            <a:pPr marL="457200" lvl="0" indent="0" algn="l" rtl="0">
              <a:lnSpc>
                <a:spcPct val="150000"/>
              </a:lnSpc>
              <a:spcBef>
                <a:spcPts val="0"/>
              </a:spcBef>
              <a:spcAft>
                <a:spcPts val="0"/>
              </a:spcAft>
              <a:buClr>
                <a:schemeClr val="dk1"/>
              </a:buClr>
              <a:buSzPts val="1300"/>
              <a:buNone/>
            </a:pPr>
            <a:r>
              <a:rPr lang="en" sz="1600"/>
              <a:t>Difference in Differences</a:t>
            </a:r>
            <a:endParaRPr sz="1600"/>
          </a:p>
          <a:p>
            <a:pPr marL="0" lvl="0" indent="0" algn="l" rtl="0">
              <a:lnSpc>
                <a:spcPct val="90000"/>
              </a:lnSpc>
              <a:spcBef>
                <a:spcPts val="0"/>
              </a:spcBef>
              <a:spcAft>
                <a:spcPts val="0"/>
              </a:spcAft>
              <a:buClr>
                <a:schemeClr val="dk1"/>
              </a:buClr>
              <a:buSzPts val="1300"/>
              <a:buNone/>
            </a:pPr>
            <a:r>
              <a:rPr lang="en" sz="1800"/>
              <a:t>Concluding Thoughts</a:t>
            </a:r>
            <a:endParaRPr sz="1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126"/>
          <p:cNvSpPr txBox="1">
            <a:spLocks noGrp="1"/>
          </p:cNvSpPr>
          <p:nvPr>
            <p:ph type="title"/>
          </p:nvPr>
        </p:nvSpPr>
        <p:spPr>
          <a:xfrm>
            <a:off x="1660800" y="506175"/>
            <a:ext cx="5822400" cy="5982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Synthetic Controls</a:t>
            </a:r>
            <a:endParaRPr baseline="30000"/>
          </a:p>
        </p:txBody>
      </p:sp>
      <p:sp>
        <p:nvSpPr>
          <p:cNvPr id="1037" name="Google Shape;1037;p126"/>
          <p:cNvSpPr txBox="1"/>
          <p:nvPr/>
        </p:nvSpPr>
        <p:spPr>
          <a:xfrm>
            <a:off x="1350075" y="1914525"/>
            <a:ext cx="6458400" cy="19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latin typeface="Open Sans"/>
                <a:ea typeface="Open Sans"/>
                <a:cs typeface="Open Sans"/>
                <a:sym typeface="Open Sans"/>
              </a:rPr>
              <a:t>Option 1: Frankenstein parts of many candidates together -- </a:t>
            </a:r>
            <a:r>
              <a:rPr lang="en" sz="2400" u="sng">
                <a:solidFill>
                  <a:schemeClr val="hlink"/>
                </a:solidFill>
                <a:latin typeface="Open Sans"/>
                <a:ea typeface="Open Sans"/>
                <a:cs typeface="Open Sans"/>
                <a:sym typeface="Open Sans"/>
                <a:hlinkClick r:id="rId3"/>
              </a:rPr>
              <a:t>Abadie et. al 2010</a:t>
            </a:r>
            <a:endParaRPr sz="2400">
              <a:solidFill>
                <a:srgbClr val="FFFFFF"/>
              </a:solidFill>
              <a:latin typeface="Open Sans"/>
              <a:ea typeface="Open Sans"/>
              <a:cs typeface="Open Sans"/>
              <a:sym typeface="Open Sans"/>
            </a:endParaRPr>
          </a:p>
          <a:p>
            <a:pPr marL="0" lvl="0" indent="0" algn="l" rtl="0">
              <a:spcBef>
                <a:spcPts val="0"/>
              </a:spcBef>
              <a:spcAft>
                <a:spcPts val="0"/>
              </a:spcAft>
              <a:buNone/>
            </a:pPr>
            <a:endParaRPr sz="2400">
              <a:solidFill>
                <a:srgbClr val="FFFFFF"/>
              </a:solidFill>
              <a:latin typeface="Open Sans"/>
              <a:ea typeface="Open Sans"/>
              <a:cs typeface="Open Sans"/>
              <a:sym typeface="Open Sans"/>
            </a:endParaRPr>
          </a:p>
          <a:p>
            <a:pPr marL="0" lvl="0" indent="0" algn="l" rtl="0">
              <a:spcBef>
                <a:spcPts val="0"/>
              </a:spcBef>
              <a:spcAft>
                <a:spcPts val="0"/>
              </a:spcAft>
              <a:buNone/>
            </a:pPr>
            <a:r>
              <a:rPr lang="en" sz="2400">
                <a:solidFill>
                  <a:srgbClr val="FFFFFF"/>
                </a:solidFill>
                <a:latin typeface="Open Sans"/>
                <a:ea typeface="Open Sans"/>
                <a:cs typeface="Open Sans"/>
                <a:sym typeface="Open Sans"/>
              </a:rPr>
              <a:t>Option 2: Forecast as counterfactual -- </a:t>
            </a:r>
            <a:r>
              <a:rPr lang="en" sz="2400" u="sng">
                <a:solidFill>
                  <a:schemeClr val="hlink"/>
                </a:solidFill>
                <a:latin typeface="Open Sans"/>
                <a:ea typeface="Open Sans"/>
                <a:cs typeface="Open Sans"/>
                <a:sym typeface="Open Sans"/>
                <a:hlinkClick r:id="rId4"/>
              </a:rPr>
              <a:t>Brodersen et. al 2015 (CausalImpact)</a:t>
            </a:r>
            <a:endParaRPr sz="2400">
              <a:solidFill>
                <a:srgbClr val="FFFFFF"/>
              </a:solidFill>
              <a:latin typeface="Open Sans"/>
              <a:ea typeface="Open Sans"/>
              <a:cs typeface="Open Sans"/>
              <a:sym typeface="Open Sans"/>
            </a:endParaRPr>
          </a:p>
        </p:txBody>
      </p:sp>
      <p:sp>
        <p:nvSpPr>
          <p:cNvPr id="1038" name="Google Shape;1038;p126"/>
          <p:cNvSpPr txBox="1"/>
          <p:nvPr/>
        </p:nvSpPr>
        <p:spPr>
          <a:xfrm>
            <a:off x="1971750" y="1228725"/>
            <a:ext cx="5200500" cy="6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lt1"/>
                </a:solidFill>
                <a:latin typeface="Open Sans"/>
                <a:ea typeface="Open Sans"/>
                <a:cs typeface="Open Sans"/>
                <a:sym typeface="Open Sans"/>
              </a:rPr>
              <a:t>No common trend control?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27"/>
          <p:cNvSpPr txBox="1">
            <a:spLocks noGrp="1"/>
          </p:cNvSpPr>
          <p:nvPr>
            <p:ph type="title"/>
          </p:nvPr>
        </p:nvSpPr>
        <p:spPr>
          <a:xfrm>
            <a:off x="623887" y="1282304"/>
            <a:ext cx="3605100" cy="2139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a:t>Concluding thoughts</a:t>
            </a:r>
            <a:endParaRPr/>
          </a:p>
        </p:txBody>
      </p:sp>
      <p:sp>
        <p:nvSpPr>
          <p:cNvPr id="1044" name="Google Shape;1044;p127"/>
          <p:cNvSpPr txBox="1">
            <a:spLocks noGrp="1"/>
          </p:cNvSpPr>
          <p:nvPr>
            <p:ph type="body" idx="1"/>
          </p:nvPr>
        </p:nvSpPr>
        <p:spPr>
          <a:xfrm>
            <a:off x="623887" y="3442098"/>
            <a:ext cx="3605100" cy="1125000"/>
          </a:xfrm>
          <a:prstGeom prst="rect">
            <a:avLst/>
          </a:prstGeom>
        </p:spPr>
        <p:txBody>
          <a:bodyPr spcFirstLastPara="1" wrap="square" lIns="91425" tIns="45700" rIns="91425" bIns="45700" anchor="t" anchorCtr="0">
            <a:noAutofit/>
          </a:bodyPr>
          <a:lstStyle/>
          <a:p>
            <a:pPr marL="0" lvl="0" indent="0" algn="l" rtl="0">
              <a:spcBef>
                <a:spcPts val="165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28"/>
          <p:cNvSpPr txBox="1">
            <a:spLocks noGrp="1"/>
          </p:cNvSpPr>
          <p:nvPr>
            <p:ph type="title"/>
          </p:nvPr>
        </p:nvSpPr>
        <p:spPr>
          <a:xfrm>
            <a:off x="1211575" y="850400"/>
            <a:ext cx="6720900" cy="3474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Correlation + </a:t>
            </a:r>
            <a:r>
              <a:rPr lang="en">
                <a:solidFill>
                  <a:srgbClr val="AAE145"/>
                </a:solidFill>
              </a:rPr>
              <a:t>Reasoning </a:t>
            </a:r>
            <a:endParaRPr>
              <a:solidFill>
                <a:srgbClr val="AAE145"/>
              </a:solidFill>
            </a:endParaRPr>
          </a:p>
          <a:p>
            <a:pPr marL="0" lvl="0" indent="0" algn="ctr" rtl="0">
              <a:spcBef>
                <a:spcPts val="0"/>
              </a:spcBef>
              <a:spcAft>
                <a:spcPts val="0"/>
              </a:spcAft>
              <a:buNone/>
            </a:pPr>
            <a:r>
              <a:rPr lang="en"/>
              <a:t>=</a:t>
            </a:r>
            <a:endParaRPr/>
          </a:p>
          <a:p>
            <a:pPr marL="0" lvl="0" indent="0" algn="ctr" rtl="0">
              <a:spcBef>
                <a:spcPts val="0"/>
              </a:spcBef>
              <a:spcAft>
                <a:spcPts val="0"/>
              </a:spcAft>
              <a:buNone/>
            </a:pPr>
            <a:r>
              <a:rPr lang="en"/>
              <a:t>Inferred Causation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29"/>
          <p:cNvSpPr txBox="1">
            <a:spLocks noGrp="1"/>
          </p:cNvSpPr>
          <p:nvPr>
            <p:ph type="title"/>
          </p:nvPr>
        </p:nvSpPr>
        <p:spPr>
          <a:xfrm>
            <a:off x="1211575" y="861450"/>
            <a:ext cx="6720900" cy="3462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Continually Build </a:t>
            </a:r>
            <a:endParaRPr/>
          </a:p>
          <a:p>
            <a:pPr marL="0" lvl="0" indent="0" algn="ctr" rtl="0">
              <a:spcBef>
                <a:spcPts val="0"/>
              </a:spcBef>
              <a:spcAft>
                <a:spcPts val="0"/>
              </a:spcAft>
              <a:buNone/>
            </a:pPr>
            <a:r>
              <a:rPr lang="en">
                <a:solidFill>
                  <a:srgbClr val="AAE145"/>
                </a:solidFill>
              </a:rPr>
              <a:t>Counterfactual Reasoning</a:t>
            </a:r>
            <a:r>
              <a:rPr lang="en"/>
              <a:t> Expertise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130"/>
          <p:cNvSpPr txBox="1">
            <a:spLocks noGrp="1"/>
          </p:cNvSpPr>
          <p:nvPr>
            <p:ph type="title"/>
          </p:nvPr>
        </p:nvSpPr>
        <p:spPr>
          <a:xfrm>
            <a:off x="1211575" y="1815425"/>
            <a:ext cx="6720900" cy="916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Seeing is Believing</a:t>
            </a:r>
            <a:endParaRPr sz="3000">
              <a:solidFill>
                <a:srgbClr val="AAE145"/>
              </a:solidFill>
            </a:endParaRPr>
          </a:p>
        </p:txBody>
      </p:sp>
      <p:sp>
        <p:nvSpPr>
          <p:cNvPr id="1060" name="Google Shape;1060;p130"/>
          <p:cNvSpPr txBox="1"/>
          <p:nvPr/>
        </p:nvSpPr>
        <p:spPr>
          <a:xfrm>
            <a:off x="1802550" y="2687875"/>
            <a:ext cx="5538900" cy="6402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3000" b="1" u="sng">
                <a:solidFill>
                  <a:schemeClr val="hlink"/>
                </a:solidFill>
                <a:latin typeface="Saira Condensed"/>
                <a:ea typeface="Saira Condensed"/>
                <a:cs typeface="Saira Condensed"/>
                <a:sym typeface="Saira Condensed"/>
                <a:hlinkClick r:id="rId3"/>
              </a:rPr>
              <a:t>http://bit.ly/CausalInferenceGit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31"/>
          <p:cNvSpPr txBox="1">
            <a:spLocks noGrp="1"/>
          </p:cNvSpPr>
          <p:nvPr>
            <p:ph type="ctrTitle"/>
          </p:nvPr>
        </p:nvSpPr>
        <p:spPr>
          <a:xfrm>
            <a:off x="400050" y="268516"/>
            <a:ext cx="5600700" cy="3148578"/>
          </a:xfrm>
          <a:prstGeom prst="rect">
            <a:avLst/>
          </a:prstGeom>
          <a:noFill/>
          <a:ln>
            <a:noFill/>
          </a:ln>
        </p:spPr>
        <p:txBody>
          <a:bodyPr spcFirstLastPara="1" wrap="square" lIns="91425" tIns="45700" rIns="91425" bIns="45700" anchor="b" anchorCtr="0">
            <a:noAutofit/>
          </a:bodyPr>
          <a:lstStyle/>
          <a:p>
            <a:pPr marL="0" lvl="0" indent="0" algn="l" rtl="0">
              <a:lnSpc>
                <a:spcPct val="70000"/>
              </a:lnSpc>
              <a:spcBef>
                <a:spcPts val="0"/>
              </a:spcBef>
              <a:spcAft>
                <a:spcPts val="0"/>
              </a:spcAft>
              <a:buClr>
                <a:schemeClr val="lt1"/>
              </a:buClr>
              <a:buSzPts val="4800"/>
              <a:buFont typeface="Saira Condensed"/>
              <a:buNone/>
            </a:pPr>
            <a:r>
              <a:rPr lang="en"/>
              <a:t>THANK YOU.</a:t>
            </a:r>
            <a:endParaRPr/>
          </a:p>
        </p:txBody>
      </p:sp>
      <p:sp>
        <p:nvSpPr>
          <p:cNvPr id="1066" name="Google Shape;1066;p131"/>
          <p:cNvSpPr txBox="1">
            <a:spLocks noGrp="1"/>
          </p:cNvSpPr>
          <p:nvPr>
            <p:ph type="subTitle" idx="1"/>
          </p:nvPr>
        </p:nvSpPr>
        <p:spPr>
          <a:xfrm>
            <a:off x="400050" y="3486150"/>
            <a:ext cx="5600700" cy="124182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200"/>
              <a:buNone/>
            </a:pPr>
            <a:r>
              <a:rPr lang="en"/>
              <a:t>Bradley Fay</a:t>
            </a:r>
            <a:br>
              <a:rPr lang="en"/>
            </a:br>
            <a:r>
              <a:rPr lang="en"/>
              <a:t>bfay@draftkings.com	     </a:t>
            </a:r>
            <a:endParaRPr/>
          </a:p>
          <a:p>
            <a:pPr marL="0" lvl="0" indent="0" algn="l" rtl="0">
              <a:lnSpc>
                <a:spcPct val="90000"/>
              </a:lnSpc>
              <a:spcBef>
                <a:spcPts val="0"/>
              </a:spcBef>
              <a:spcAft>
                <a:spcPts val="0"/>
              </a:spcAft>
              <a:buClr>
                <a:schemeClr val="lt1"/>
              </a:buClr>
              <a:buSzPts val="1200"/>
              <a:buNone/>
            </a:pPr>
            <a:endParaRPr/>
          </a:p>
          <a:p>
            <a:pPr marL="457200" lvl="0" indent="0" algn="l" rtl="0">
              <a:lnSpc>
                <a:spcPct val="90000"/>
              </a:lnSpc>
              <a:spcBef>
                <a:spcPts val="0"/>
              </a:spcBef>
              <a:spcAft>
                <a:spcPts val="0"/>
              </a:spcAft>
              <a:buClr>
                <a:schemeClr val="lt1"/>
              </a:buClr>
              <a:buSzPts val="1200"/>
              <a:buNone/>
            </a:pPr>
            <a:r>
              <a:rPr lang="en"/>
              <a:t>      @BradleyFay </a:t>
            </a:r>
            <a:endParaRPr/>
          </a:p>
          <a:p>
            <a:pPr marL="457200" lvl="0" indent="0" algn="l" rtl="0">
              <a:lnSpc>
                <a:spcPct val="90000"/>
              </a:lnSpc>
              <a:spcBef>
                <a:spcPts val="0"/>
              </a:spcBef>
              <a:spcAft>
                <a:spcPts val="0"/>
              </a:spcAft>
              <a:buClr>
                <a:schemeClr val="lt1"/>
              </a:buClr>
              <a:buSzPts val="1200"/>
              <a:buNone/>
            </a:pPr>
            <a:endParaRPr/>
          </a:p>
          <a:p>
            <a:pPr marL="457200" lvl="0" indent="0" algn="l" rtl="0">
              <a:lnSpc>
                <a:spcPct val="90000"/>
              </a:lnSpc>
              <a:spcBef>
                <a:spcPts val="0"/>
              </a:spcBef>
              <a:spcAft>
                <a:spcPts val="0"/>
              </a:spcAft>
              <a:buClr>
                <a:schemeClr val="lt1"/>
              </a:buClr>
              <a:buSzPts val="1200"/>
              <a:buNone/>
            </a:pPr>
            <a:r>
              <a:rPr lang="en"/>
              <a:t>      @Bradley.Fay</a:t>
            </a:r>
            <a:endParaRPr/>
          </a:p>
          <a:p>
            <a:pPr marL="0" lvl="0" indent="0" algn="l" rtl="0">
              <a:lnSpc>
                <a:spcPct val="90000"/>
              </a:lnSpc>
              <a:spcBef>
                <a:spcPts val="0"/>
              </a:spcBef>
              <a:spcAft>
                <a:spcPts val="0"/>
              </a:spcAft>
              <a:buClr>
                <a:schemeClr val="lt1"/>
              </a:buClr>
              <a:buSzPts val="1200"/>
              <a:buNone/>
            </a:pPr>
            <a:endParaRPr/>
          </a:p>
        </p:txBody>
      </p:sp>
      <p:grpSp>
        <p:nvGrpSpPr>
          <p:cNvPr id="1067" name="Google Shape;1067;p131"/>
          <p:cNvGrpSpPr/>
          <p:nvPr/>
        </p:nvGrpSpPr>
        <p:grpSpPr>
          <a:xfrm>
            <a:off x="507849" y="4061350"/>
            <a:ext cx="619731" cy="213950"/>
            <a:chOff x="1721974" y="3967525"/>
            <a:chExt cx="619731" cy="213950"/>
          </a:xfrm>
        </p:grpSpPr>
        <p:pic>
          <p:nvPicPr>
            <p:cNvPr id="1068" name="Google Shape;1068;p131"/>
            <p:cNvPicPr preferRelativeResize="0"/>
            <p:nvPr/>
          </p:nvPicPr>
          <p:blipFill>
            <a:blip r:embed="rId3">
              <a:alphaModFix/>
            </a:blip>
            <a:stretch>
              <a:fillRect/>
            </a:stretch>
          </p:blipFill>
          <p:spPr>
            <a:xfrm>
              <a:off x="1721974" y="3967525"/>
              <a:ext cx="187275" cy="213950"/>
            </a:xfrm>
            <a:prstGeom prst="rect">
              <a:avLst/>
            </a:prstGeom>
            <a:noFill/>
            <a:ln>
              <a:noFill/>
            </a:ln>
          </p:spPr>
        </p:pic>
        <p:pic>
          <p:nvPicPr>
            <p:cNvPr id="1069" name="Google Shape;1069;p131"/>
            <p:cNvPicPr preferRelativeResize="0"/>
            <p:nvPr/>
          </p:nvPicPr>
          <p:blipFill>
            <a:blip r:embed="rId4">
              <a:alphaModFix/>
            </a:blip>
            <a:stretch>
              <a:fillRect/>
            </a:stretch>
          </p:blipFill>
          <p:spPr>
            <a:xfrm>
              <a:off x="1942600" y="3970263"/>
              <a:ext cx="182880" cy="208484"/>
            </a:xfrm>
            <a:prstGeom prst="rect">
              <a:avLst/>
            </a:prstGeom>
            <a:noFill/>
            <a:ln>
              <a:noFill/>
            </a:ln>
          </p:spPr>
        </p:pic>
        <p:pic>
          <p:nvPicPr>
            <p:cNvPr id="1070" name="Google Shape;1070;p131"/>
            <p:cNvPicPr preferRelativeResize="0"/>
            <p:nvPr/>
          </p:nvPicPr>
          <p:blipFill>
            <a:blip r:embed="rId5">
              <a:alphaModFix/>
            </a:blip>
            <a:stretch>
              <a:fillRect/>
            </a:stretch>
          </p:blipFill>
          <p:spPr>
            <a:xfrm>
              <a:off x="2158825" y="3983075"/>
              <a:ext cx="182880" cy="182880"/>
            </a:xfrm>
            <a:prstGeom prst="rect">
              <a:avLst/>
            </a:prstGeom>
            <a:noFill/>
            <a:ln>
              <a:noFill/>
            </a:ln>
          </p:spPr>
        </p:pic>
      </p:grpSp>
      <p:pic>
        <p:nvPicPr>
          <p:cNvPr id="1071" name="Google Shape;1071;p131">
            <a:hlinkClick r:id="rId6"/>
          </p:cNvPr>
          <p:cNvPicPr preferRelativeResize="0"/>
          <p:nvPr/>
        </p:nvPicPr>
        <p:blipFill>
          <a:blip r:embed="rId7">
            <a:alphaModFix/>
          </a:blip>
          <a:stretch>
            <a:fillRect/>
          </a:stretch>
        </p:blipFill>
        <p:spPr>
          <a:xfrm>
            <a:off x="944700" y="4436675"/>
            <a:ext cx="182880" cy="20781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1075"/>
        <p:cNvGrpSpPr/>
        <p:nvPr/>
      </p:nvGrpSpPr>
      <p:grpSpPr>
        <a:xfrm>
          <a:off x="0" y="0"/>
          <a:ext cx="0" cy="0"/>
          <a:chOff x="0" y="0"/>
          <a:chExt cx="0" cy="0"/>
        </a:xfrm>
      </p:grpSpPr>
      <p:sp>
        <p:nvSpPr>
          <p:cNvPr id="1076" name="Google Shape;1076;p132"/>
          <p:cNvSpPr/>
          <p:nvPr/>
        </p:nvSpPr>
        <p:spPr>
          <a:xfrm>
            <a:off x="640200" y="276450"/>
            <a:ext cx="7857000" cy="4255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7" name="Google Shape;1077;p132"/>
          <p:cNvPicPr preferRelativeResize="0"/>
          <p:nvPr/>
        </p:nvPicPr>
        <p:blipFill rotWithShape="1">
          <a:blip r:embed="rId3">
            <a:alphaModFix/>
          </a:blip>
          <a:srcRect t="21159" b="25407"/>
          <a:stretch/>
        </p:blipFill>
        <p:spPr>
          <a:xfrm>
            <a:off x="2622373" y="0"/>
            <a:ext cx="3899254" cy="51434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1081"/>
        <p:cNvGrpSpPr/>
        <p:nvPr/>
      </p:nvGrpSpPr>
      <p:grpSpPr>
        <a:xfrm>
          <a:off x="0" y="0"/>
          <a:ext cx="0" cy="0"/>
          <a:chOff x="0" y="0"/>
          <a:chExt cx="0" cy="0"/>
        </a:xfrm>
      </p:grpSpPr>
      <p:pic>
        <p:nvPicPr>
          <p:cNvPr id="1082" name="Google Shape;1082;p133"/>
          <p:cNvPicPr preferRelativeResize="0"/>
          <p:nvPr/>
        </p:nvPicPr>
        <p:blipFill rotWithShape="1">
          <a:blip r:embed="rId3">
            <a:alphaModFix/>
          </a:blip>
          <a:srcRect t="74776" r="507"/>
          <a:stretch/>
        </p:blipFill>
        <p:spPr>
          <a:xfrm>
            <a:off x="1031312" y="355637"/>
            <a:ext cx="7081375" cy="44322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82"/>
          <p:cNvSpPr txBox="1">
            <a:spLocks noGrp="1"/>
          </p:cNvSpPr>
          <p:nvPr>
            <p:ph type="title"/>
          </p:nvPr>
        </p:nvSpPr>
        <p:spPr>
          <a:xfrm>
            <a:off x="400050" y="0"/>
            <a:ext cx="5696100" cy="731100"/>
          </a:xfrm>
          <a:prstGeom prst="rect">
            <a:avLst/>
          </a:prstGeom>
          <a:noFill/>
          <a:ln>
            <a:noFill/>
          </a:ln>
        </p:spPr>
        <p:txBody>
          <a:bodyPr spcFirstLastPara="1" wrap="square" lIns="91425" tIns="45700" rIns="91425" bIns="45700" anchor="ctr" anchorCtr="0">
            <a:noAutofit/>
          </a:bodyPr>
          <a:lstStyle/>
          <a:p>
            <a:pPr marL="0" lvl="0" indent="0" algn="l" rtl="0">
              <a:lnSpc>
                <a:spcPct val="70000"/>
              </a:lnSpc>
              <a:spcBef>
                <a:spcPts val="0"/>
              </a:spcBef>
              <a:spcAft>
                <a:spcPts val="0"/>
              </a:spcAft>
              <a:buClr>
                <a:schemeClr val="dk1"/>
              </a:buClr>
              <a:buSzPts val="4800"/>
              <a:buFont typeface="Saira Condensed"/>
              <a:buNone/>
            </a:pPr>
            <a:r>
              <a:rPr lang="en"/>
              <a:t>AUDIENCE ASSUMPTIONS</a:t>
            </a:r>
            <a:endParaRPr/>
          </a:p>
        </p:txBody>
      </p:sp>
      <p:sp>
        <p:nvSpPr>
          <p:cNvPr id="520" name="Google Shape;520;p82"/>
          <p:cNvSpPr txBox="1">
            <a:spLocks noGrp="1"/>
          </p:cNvSpPr>
          <p:nvPr>
            <p:ph type="body" idx="1"/>
          </p:nvPr>
        </p:nvSpPr>
        <p:spPr>
          <a:xfrm>
            <a:off x="400050" y="1234679"/>
            <a:ext cx="5696100" cy="366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650"/>
              </a:spcBef>
              <a:spcAft>
                <a:spcPts val="0"/>
              </a:spcAft>
              <a:buClr>
                <a:schemeClr val="dk1"/>
              </a:buClr>
              <a:buSzPts val="1300"/>
              <a:buNone/>
            </a:pPr>
            <a:r>
              <a:rPr lang="en" sz="1800"/>
              <a:t>Some Understanding of Statistics (Mean, Cov, etc…)</a:t>
            </a:r>
            <a:endParaRPr sz="1800"/>
          </a:p>
          <a:p>
            <a:pPr marL="0" lvl="0" indent="0" algn="l" rtl="0">
              <a:lnSpc>
                <a:spcPct val="90000"/>
              </a:lnSpc>
              <a:spcBef>
                <a:spcPts val="1650"/>
              </a:spcBef>
              <a:spcAft>
                <a:spcPts val="0"/>
              </a:spcAft>
              <a:buClr>
                <a:schemeClr val="dk1"/>
              </a:buClr>
              <a:buSzPts val="1300"/>
              <a:buNone/>
            </a:pPr>
            <a:r>
              <a:rPr lang="en" sz="1800"/>
              <a:t>Comfort with Math Notation</a:t>
            </a:r>
            <a:endParaRPr sz="1800"/>
          </a:p>
          <a:p>
            <a:pPr marL="0" lvl="0" indent="0" algn="l" rtl="0">
              <a:lnSpc>
                <a:spcPct val="90000"/>
              </a:lnSpc>
              <a:spcBef>
                <a:spcPts val="1650"/>
              </a:spcBef>
              <a:spcAft>
                <a:spcPts val="0"/>
              </a:spcAft>
              <a:buClr>
                <a:schemeClr val="dk1"/>
              </a:buClr>
              <a:buSzPts val="1300"/>
              <a:buNone/>
            </a:pPr>
            <a:r>
              <a:rPr lang="en" sz="1800"/>
              <a:t>Comfort with Regression</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83"/>
          <p:cNvSpPr txBox="1">
            <a:spLocks noGrp="1"/>
          </p:cNvSpPr>
          <p:nvPr>
            <p:ph type="title"/>
          </p:nvPr>
        </p:nvSpPr>
        <p:spPr>
          <a:xfrm>
            <a:off x="1522500" y="506175"/>
            <a:ext cx="6099000" cy="6219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Predictive vs. Causal</a:t>
            </a:r>
            <a:endParaRPr/>
          </a:p>
        </p:txBody>
      </p:sp>
      <p:sp>
        <p:nvSpPr>
          <p:cNvPr id="526" name="Google Shape;526;p83"/>
          <p:cNvSpPr txBox="1">
            <a:spLocks noGrp="1"/>
          </p:cNvSpPr>
          <p:nvPr>
            <p:ph type="title"/>
          </p:nvPr>
        </p:nvSpPr>
        <p:spPr>
          <a:xfrm>
            <a:off x="1285975" y="1254325"/>
            <a:ext cx="6561900" cy="1191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4000">
                <a:solidFill>
                  <a:schemeClr val="accent1"/>
                </a:solidFill>
              </a:rPr>
              <a:t>Prediction</a:t>
            </a:r>
            <a:endParaRPr sz="4000">
              <a:solidFill>
                <a:schemeClr val="accent1"/>
              </a:solidFill>
            </a:endParaRPr>
          </a:p>
          <a:p>
            <a:pPr marL="0" lvl="0" indent="0" algn="l" rtl="0">
              <a:spcBef>
                <a:spcPts val="0"/>
              </a:spcBef>
              <a:spcAft>
                <a:spcPts val="0"/>
              </a:spcAft>
              <a:buNone/>
            </a:pPr>
            <a:r>
              <a:rPr lang="en" sz="3000" i="1"/>
              <a:t>Given my observations of X, my best guess for Y</a:t>
            </a:r>
            <a:endParaRPr sz="3000" i="1"/>
          </a:p>
        </p:txBody>
      </p:sp>
      <p:sp>
        <p:nvSpPr>
          <p:cNvPr id="527" name="Google Shape;527;p83"/>
          <p:cNvSpPr txBox="1">
            <a:spLocks noGrp="1"/>
          </p:cNvSpPr>
          <p:nvPr>
            <p:ph type="title"/>
          </p:nvPr>
        </p:nvSpPr>
        <p:spPr>
          <a:xfrm>
            <a:off x="1211550" y="2697888"/>
            <a:ext cx="6720900" cy="119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4000">
                <a:solidFill>
                  <a:schemeClr val="accent1"/>
                </a:solidFill>
              </a:rPr>
              <a:t>Causation</a:t>
            </a:r>
            <a:endParaRPr sz="4000">
              <a:solidFill>
                <a:schemeClr val="accent1"/>
              </a:solidFill>
            </a:endParaRPr>
          </a:p>
          <a:p>
            <a:pPr marL="0" lvl="0" indent="0" algn="ctr" rtl="0">
              <a:spcBef>
                <a:spcPts val="0"/>
              </a:spcBef>
              <a:spcAft>
                <a:spcPts val="0"/>
              </a:spcAft>
              <a:buNone/>
            </a:pPr>
            <a:r>
              <a:rPr lang="en" sz="3000" i="1"/>
              <a:t>If X had not occurred, what would Y have been?</a:t>
            </a:r>
            <a:endParaRPr sz="3000" i="1"/>
          </a:p>
        </p:txBody>
      </p:sp>
      <p:sp>
        <p:nvSpPr>
          <p:cNvPr id="528" name="Google Shape;528;p83"/>
          <p:cNvSpPr/>
          <p:nvPr/>
        </p:nvSpPr>
        <p:spPr>
          <a:xfrm>
            <a:off x="1313575" y="1382400"/>
            <a:ext cx="6534300" cy="1053900"/>
          </a:xfrm>
          <a:prstGeom prst="rect">
            <a:avLst/>
          </a:prstGeom>
          <a:solidFill>
            <a:srgbClr val="3E3E3E">
              <a:alpha val="476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84"/>
          <p:cNvSpPr txBox="1">
            <a:spLocks noGrp="1"/>
          </p:cNvSpPr>
          <p:nvPr>
            <p:ph type="title"/>
          </p:nvPr>
        </p:nvSpPr>
        <p:spPr>
          <a:xfrm>
            <a:off x="1522500" y="506175"/>
            <a:ext cx="6099000" cy="621900"/>
          </a:xfrm>
          <a:prstGeom prst="rect">
            <a:avLst/>
          </a:prstGeom>
          <a:solidFill>
            <a:schemeClr val="dk2"/>
          </a:solidFill>
        </p:spPr>
        <p:txBody>
          <a:bodyPr spcFirstLastPara="1" wrap="square" lIns="91425" tIns="45700" rIns="91425" bIns="45700" anchor="ctr" anchorCtr="0">
            <a:noAutofit/>
          </a:bodyPr>
          <a:lstStyle/>
          <a:p>
            <a:pPr marL="0" lvl="0" indent="0" algn="ctr" rtl="0">
              <a:spcBef>
                <a:spcPts val="0"/>
              </a:spcBef>
              <a:spcAft>
                <a:spcPts val="0"/>
              </a:spcAft>
              <a:buNone/>
            </a:pPr>
            <a:r>
              <a:rPr lang="en"/>
              <a:t>Correlation ≠ Causation</a:t>
            </a:r>
            <a:endParaRPr/>
          </a:p>
        </p:txBody>
      </p:sp>
      <p:pic>
        <p:nvPicPr>
          <p:cNvPr id="534" name="Google Shape;534;p84"/>
          <p:cNvPicPr preferRelativeResize="0"/>
          <p:nvPr/>
        </p:nvPicPr>
        <p:blipFill>
          <a:blip r:embed="rId3">
            <a:alphaModFix/>
          </a:blip>
          <a:stretch>
            <a:fillRect/>
          </a:stretch>
        </p:blipFill>
        <p:spPr>
          <a:xfrm>
            <a:off x="2110245" y="1128075"/>
            <a:ext cx="4923510" cy="3077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85"/>
          <p:cNvSpPr txBox="1">
            <a:spLocks noGrp="1"/>
          </p:cNvSpPr>
          <p:nvPr>
            <p:ph type="title"/>
          </p:nvPr>
        </p:nvSpPr>
        <p:spPr>
          <a:xfrm>
            <a:off x="1211580" y="1013100"/>
            <a:ext cx="6720900" cy="311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Correlation + </a:t>
            </a:r>
            <a:r>
              <a:rPr lang="en">
                <a:solidFill>
                  <a:schemeClr val="accent1"/>
                </a:solidFill>
              </a:rPr>
              <a:t>Reasoning </a:t>
            </a:r>
            <a:endParaRPr>
              <a:solidFill>
                <a:schemeClr val="accent1"/>
              </a:solidFill>
            </a:endParaRPr>
          </a:p>
          <a:p>
            <a:pPr marL="0" lvl="0" indent="0" algn="ctr" rtl="0">
              <a:spcBef>
                <a:spcPts val="0"/>
              </a:spcBef>
              <a:spcAft>
                <a:spcPts val="0"/>
              </a:spcAft>
              <a:buNone/>
            </a:pPr>
            <a:r>
              <a:rPr lang="en"/>
              <a:t>=</a:t>
            </a:r>
            <a:endParaRPr/>
          </a:p>
          <a:p>
            <a:pPr marL="0" lvl="0" indent="0" algn="ctr" rtl="0">
              <a:spcBef>
                <a:spcPts val="0"/>
              </a:spcBef>
              <a:spcAft>
                <a:spcPts val="0"/>
              </a:spcAft>
              <a:buNone/>
            </a:pPr>
            <a:r>
              <a:rPr lang="en">
                <a:solidFill>
                  <a:srgbClr val="AAE145"/>
                </a:solidFill>
              </a:rPr>
              <a:t>Inferred </a:t>
            </a:r>
            <a:r>
              <a:rPr lang="en"/>
              <a:t>Causation</a:t>
            </a:r>
            <a:endParaRPr/>
          </a:p>
        </p:txBody>
      </p:sp>
      <p:grpSp>
        <p:nvGrpSpPr>
          <p:cNvPr id="540" name="Google Shape;540;p85"/>
          <p:cNvGrpSpPr/>
          <p:nvPr/>
        </p:nvGrpSpPr>
        <p:grpSpPr>
          <a:xfrm>
            <a:off x="6729475" y="923925"/>
            <a:ext cx="1004825" cy="1150577"/>
            <a:chOff x="6729475" y="923925"/>
            <a:chExt cx="1004825" cy="1150577"/>
          </a:xfrm>
        </p:grpSpPr>
        <p:pic>
          <p:nvPicPr>
            <p:cNvPr id="541" name="Google Shape;541;p85"/>
            <p:cNvPicPr preferRelativeResize="0"/>
            <p:nvPr/>
          </p:nvPicPr>
          <p:blipFill>
            <a:blip r:embed="rId3">
              <a:alphaModFix/>
            </a:blip>
            <a:stretch>
              <a:fillRect/>
            </a:stretch>
          </p:blipFill>
          <p:spPr>
            <a:xfrm>
              <a:off x="6943725" y="923925"/>
              <a:ext cx="790575" cy="790575"/>
            </a:xfrm>
            <a:prstGeom prst="rect">
              <a:avLst/>
            </a:prstGeom>
            <a:noFill/>
            <a:ln>
              <a:noFill/>
            </a:ln>
          </p:spPr>
        </p:pic>
        <p:pic>
          <p:nvPicPr>
            <p:cNvPr id="542" name="Google Shape;542;p85"/>
            <p:cNvPicPr preferRelativeResize="0"/>
            <p:nvPr/>
          </p:nvPicPr>
          <p:blipFill>
            <a:blip r:embed="rId4">
              <a:alphaModFix/>
            </a:blip>
            <a:stretch>
              <a:fillRect/>
            </a:stretch>
          </p:blipFill>
          <p:spPr>
            <a:xfrm rot="7568122">
              <a:off x="6840654" y="1403680"/>
              <a:ext cx="559643" cy="55964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raftKings template-v3">
  <a:themeElements>
    <a:clrScheme name="DraftKings 2018 1">
      <a:dk1>
        <a:srgbClr val="000000"/>
      </a:dk1>
      <a:lt1>
        <a:srgbClr val="FFFFFF"/>
      </a:lt1>
      <a:dk2>
        <a:srgbClr val="3E3E3E"/>
      </a:dk2>
      <a:lt2>
        <a:srgbClr val="EEEEEE"/>
      </a:lt2>
      <a:accent1>
        <a:srgbClr val="AAE247"/>
      </a:accent1>
      <a:accent2>
        <a:srgbClr val="44964E"/>
      </a:accent2>
      <a:accent3>
        <a:srgbClr val="69E6ED"/>
      </a:accent3>
      <a:accent4>
        <a:srgbClr val="C6353D"/>
      </a:accent4>
      <a:accent5>
        <a:srgbClr val="F08F36"/>
      </a:accent5>
      <a:accent6>
        <a:srgbClr val="F7D248"/>
      </a:accent6>
      <a:hlink>
        <a:srgbClr val="65C13A"/>
      </a:hlink>
      <a:folHlink>
        <a:srgbClr val="67B0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915</Words>
  <Application>Microsoft Office PowerPoint</Application>
  <PresentationFormat>On-screen Show (16:9)</PresentationFormat>
  <Paragraphs>189</Paragraphs>
  <Slides>57</Slides>
  <Notes>57</Notes>
  <HiddenSlides>3</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57</vt:i4>
      </vt:variant>
    </vt:vector>
  </HeadingPairs>
  <TitlesOfParts>
    <vt:vector size="63" baseType="lpstr">
      <vt:lpstr>Saira Condensed</vt:lpstr>
      <vt:lpstr>NTR</vt:lpstr>
      <vt:lpstr>Arial</vt:lpstr>
      <vt:lpstr>Open Sans</vt:lpstr>
      <vt:lpstr>Simple Light</vt:lpstr>
      <vt:lpstr>DraftKings template-v3</vt:lpstr>
      <vt:lpstr>CAUSAL INFERENCE FOR DATA SCIENTISTS</vt:lpstr>
      <vt:lpstr>PowerPoint Presentation</vt:lpstr>
      <vt:lpstr>ABOUT DRAFTKINGS  DraftKings is a global sports technology and entertainment company that believes life is more fun with skin in the game. Its mission is to bring fans closer to the games they love via a unique combination of daily fantasy sports, sports betting and media platforms that, combined, deliver “The Game Inside The Game.” Founded in 2012 by Matt Kalish, Paul Liberman and Jason Robins, DraftKings is headquartered in Boston, MA, and offers daily fantasy sports contests across 12 professional sports in 8 countries including the U.S., Canada, U.K. and Australia. Operating pursuant to state regulations in New Jersey and Mississippi, DraftKings Sportsbook mobile and retail, allows players in the state to engage in betting for major U.S. and international sports.  </vt:lpstr>
      <vt:lpstr>PowerPoint Presentation</vt:lpstr>
      <vt:lpstr>AGENDA</vt:lpstr>
      <vt:lpstr>AUDIENCE ASSUMPTIONS</vt:lpstr>
      <vt:lpstr>Predictive vs. Causal</vt:lpstr>
      <vt:lpstr>Correlation ≠ Causation</vt:lpstr>
      <vt:lpstr>Correlation + Reasoning  = Inferred Causation</vt:lpstr>
      <vt:lpstr>“A rose by any other name…”</vt:lpstr>
      <vt:lpstr>Framework for Causality</vt:lpstr>
      <vt:lpstr>Rubin Causal Model</vt:lpstr>
      <vt:lpstr>Rubin Causal Model</vt:lpstr>
      <vt:lpstr>Potential Outcomes</vt:lpstr>
      <vt:lpstr>Average Treatment Effects</vt:lpstr>
      <vt:lpstr>PowerPoint Presentation</vt:lpstr>
      <vt:lpstr>Alternative Frameworks</vt:lpstr>
      <vt:lpstr>Framework ➜ Action</vt:lpstr>
      <vt:lpstr>The Ideal:  Randomized Trial</vt:lpstr>
      <vt:lpstr>Random Assignment</vt:lpstr>
      <vt:lpstr>Random Assignment</vt:lpstr>
      <vt:lpstr>Random Assignment</vt:lpstr>
      <vt:lpstr>Robustness Checks</vt:lpstr>
      <vt:lpstr>Regression</vt:lpstr>
      <vt:lpstr>Confounding Effects</vt:lpstr>
      <vt:lpstr>Find matches</vt:lpstr>
      <vt:lpstr>Regression</vt:lpstr>
      <vt:lpstr>Robustness Checks</vt:lpstr>
      <vt:lpstr>Sources of Bias!</vt:lpstr>
      <vt:lpstr>Omitted Variable Bias</vt:lpstr>
      <vt:lpstr>Omitted Variable Bias</vt:lpstr>
      <vt:lpstr>Omitted Variable Bias</vt:lpstr>
      <vt:lpstr>Selection Bias</vt:lpstr>
      <vt:lpstr>Selection Bias</vt:lpstr>
      <vt:lpstr>Instrumental Variables</vt:lpstr>
      <vt:lpstr>Example: Retargeting</vt:lpstr>
      <vt:lpstr>Solving with Regression</vt:lpstr>
      <vt:lpstr>Instrumental Variables</vt:lpstr>
      <vt:lpstr>2-Stage Least Squares</vt:lpstr>
      <vt:lpstr>Assumption Checks</vt:lpstr>
      <vt:lpstr>Difference in Differences</vt:lpstr>
      <vt:lpstr>Example: OOH Marketing</vt:lpstr>
      <vt:lpstr>Compare Test vs Control</vt:lpstr>
      <vt:lpstr>Checking Pre-test Results</vt:lpstr>
      <vt:lpstr>Bigger Picture</vt:lpstr>
      <vt:lpstr>Graphical Analysis</vt:lpstr>
      <vt:lpstr>Difference in Differences</vt:lpstr>
      <vt:lpstr>Difference in Differences</vt:lpstr>
      <vt:lpstr>Assumptions</vt:lpstr>
      <vt:lpstr>Synthetic Controls</vt:lpstr>
      <vt:lpstr>Concluding thoughts</vt:lpstr>
      <vt:lpstr>Correlation + Reasoning  = Inferred Causation</vt:lpstr>
      <vt:lpstr>Continually Build  Counterfactual Reasoning Expertise</vt:lpstr>
      <vt:lpstr>Seeing is Believing</vt:lpstr>
      <vt:lpstr>THANK YOU.</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INFERENCE FOR DATA SCIENTISTS</dc:title>
  <dc:creator>Bradley Fay</dc:creator>
  <cp:lastModifiedBy>Bradley Fay</cp:lastModifiedBy>
  <cp:revision>1</cp:revision>
  <dcterms:modified xsi:type="dcterms:W3CDTF">2019-05-03T14:53:01Z</dcterms:modified>
</cp:coreProperties>
</file>